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notesMasterIdLst>
    <p:notesMasterId r:id="rId15"/>
  </p:notesMasterIdLst>
  <p:sldIdLst>
    <p:sldId id="256" r:id="rId2"/>
    <p:sldId id="274" r:id="rId3"/>
    <p:sldId id="275" r:id="rId4"/>
    <p:sldId id="258" r:id="rId5"/>
    <p:sldId id="259" r:id="rId6"/>
    <p:sldId id="276" r:id="rId7"/>
    <p:sldId id="266" r:id="rId8"/>
    <p:sldId id="277" r:id="rId9"/>
    <p:sldId id="278" r:id="rId10"/>
    <p:sldId id="270" r:id="rId11"/>
    <p:sldId id="271" r:id="rId12"/>
    <p:sldId id="272" r:id="rId13"/>
    <p:sldId id="269" r:id="rId14"/>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70943" autoAdjust="0"/>
  </p:normalViewPr>
  <p:slideViewPr>
    <p:cSldViewPr snapToGrid="0">
      <p:cViewPr varScale="1">
        <p:scale>
          <a:sx n="75" d="100"/>
          <a:sy n="75" d="100"/>
        </p:scale>
        <p:origin x="12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ce gowe" userId="21dd2b01ababd7e1" providerId="LiveId" clId="{1BE8938E-B774-4FDE-AB21-43E7A9C545F0}"/>
    <pc:docChg chg="custSel modSld">
      <pc:chgData name="bruce gowe" userId="21dd2b01ababd7e1" providerId="LiveId" clId="{1BE8938E-B774-4FDE-AB21-43E7A9C545F0}" dt="2020-04-01T04:11:58.897" v="10" actId="313"/>
      <pc:docMkLst>
        <pc:docMk/>
      </pc:docMkLst>
      <pc:sldChg chg="modNotesTx">
        <pc:chgData name="bruce gowe" userId="21dd2b01ababd7e1" providerId="LiveId" clId="{1BE8938E-B774-4FDE-AB21-43E7A9C545F0}" dt="2020-04-01T04:11:58.897" v="10" actId="313"/>
        <pc:sldMkLst>
          <pc:docMk/>
          <pc:sldMk cId="732847314" sldId="276"/>
        </pc:sldMkLst>
      </pc:sldChg>
    </pc:docChg>
  </pc:docChgLst>
  <pc:docChgLst>
    <pc:chgData name="bruce gowe" userId="21dd2b01ababd7e1" providerId="LiveId" clId="{9ABFCFBA-2245-4263-A8EE-53A1FC7270E2}"/>
    <pc:docChg chg="delSld modSld">
      <pc:chgData name="bruce gowe" userId="21dd2b01ababd7e1" providerId="LiveId" clId="{9ABFCFBA-2245-4263-A8EE-53A1FC7270E2}" dt="2020-08-01T23:39:54.177" v="2" actId="20577"/>
      <pc:docMkLst>
        <pc:docMk/>
      </pc:docMkLst>
      <pc:sldChg chg="modSp mod">
        <pc:chgData name="bruce gowe" userId="21dd2b01ababd7e1" providerId="LiveId" clId="{9ABFCFBA-2245-4263-A8EE-53A1FC7270E2}" dt="2020-08-01T23:39:54.177" v="2" actId="20577"/>
        <pc:sldMkLst>
          <pc:docMk/>
          <pc:sldMk cId="432069168" sldId="256"/>
        </pc:sldMkLst>
        <pc:spChg chg="mod">
          <ac:chgData name="bruce gowe" userId="21dd2b01ababd7e1" providerId="LiveId" clId="{9ABFCFBA-2245-4263-A8EE-53A1FC7270E2}" dt="2020-08-01T23:39:54.177" v="2" actId="20577"/>
          <ac:spMkLst>
            <pc:docMk/>
            <pc:sldMk cId="432069168" sldId="256"/>
            <ac:spMk id="3" creationId="{686E6927-AB18-46C3-B403-A5D80A0D37E1}"/>
          </ac:spMkLst>
        </pc:spChg>
      </pc:sldChg>
      <pc:sldChg chg="del">
        <pc:chgData name="bruce gowe" userId="21dd2b01ababd7e1" providerId="LiveId" clId="{9ABFCFBA-2245-4263-A8EE-53A1FC7270E2}" dt="2020-08-01T23:39:45.573" v="0" actId="2696"/>
        <pc:sldMkLst>
          <pc:docMk/>
          <pc:sldMk cId="2804821379" sldId="27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C03B76-EF99-42A8-9019-F0C3DC430ABA}"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6EF728C5-6E0B-423F-96FA-3DDD6CE4CBB0}">
      <dgm:prSet/>
      <dgm:spPr/>
      <dgm:t>
        <a:bodyPr/>
        <a:lstStyle/>
        <a:p>
          <a:r>
            <a:rPr lang="en-US"/>
            <a:t>Capital of the Roman province Achaia</a:t>
          </a:r>
        </a:p>
      </dgm:t>
    </dgm:pt>
    <dgm:pt modelId="{64B03D34-7500-4C51-A685-95AE82F00BBB}" type="parTrans" cxnId="{9CC8914B-9B21-4A9A-9B1C-CE642021C0A2}">
      <dgm:prSet/>
      <dgm:spPr/>
      <dgm:t>
        <a:bodyPr/>
        <a:lstStyle/>
        <a:p>
          <a:endParaRPr lang="en-US"/>
        </a:p>
      </dgm:t>
    </dgm:pt>
    <dgm:pt modelId="{2175BCB6-236E-4D3E-9597-D33BA15DA012}" type="sibTrans" cxnId="{9CC8914B-9B21-4A9A-9B1C-CE642021C0A2}">
      <dgm:prSet/>
      <dgm:spPr/>
      <dgm:t>
        <a:bodyPr/>
        <a:lstStyle/>
        <a:p>
          <a:endParaRPr lang="en-US"/>
        </a:p>
      </dgm:t>
    </dgm:pt>
    <dgm:pt modelId="{A660690B-25A8-444F-9276-F3791B273ADE}">
      <dgm:prSet/>
      <dgm:spPr/>
      <dgm:t>
        <a:bodyPr/>
        <a:lstStyle/>
        <a:p>
          <a:r>
            <a:rPr lang="en-US"/>
            <a:t>Two ports with a land bridge between</a:t>
          </a:r>
        </a:p>
      </dgm:t>
    </dgm:pt>
    <dgm:pt modelId="{AF9C319C-79C1-4E56-B6C4-C713D16EDECD}" type="parTrans" cxnId="{265A55BD-D0B8-417C-9BF5-7E92081DFC79}">
      <dgm:prSet/>
      <dgm:spPr/>
      <dgm:t>
        <a:bodyPr/>
        <a:lstStyle/>
        <a:p>
          <a:endParaRPr lang="en-US"/>
        </a:p>
      </dgm:t>
    </dgm:pt>
    <dgm:pt modelId="{72738CB2-C572-43E0-BEB9-932E9DB94C43}" type="sibTrans" cxnId="{265A55BD-D0B8-417C-9BF5-7E92081DFC79}">
      <dgm:prSet/>
      <dgm:spPr/>
      <dgm:t>
        <a:bodyPr/>
        <a:lstStyle/>
        <a:p>
          <a:endParaRPr lang="en-US"/>
        </a:p>
      </dgm:t>
    </dgm:pt>
    <dgm:pt modelId="{E1CAC594-8B0A-48B5-A736-2893D1EE7DB2}">
      <dgm:prSet/>
      <dgm:spPr/>
      <dgm:t>
        <a:bodyPr/>
        <a:lstStyle/>
        <a:p>
          <a:r>
            <a:rPr lang="en-US"/>
            <a:t>Isthmian games (rivaled Olympic games)</a:t>
          </a:r>
        </a:p>
      </dgm:t>
    </dgm:pt>
    <dgm:pt modelId="{1F065E73-F9ED-4F9E-9E90-79EAF468113E}" type="parTrans" cxnId="{EE659027-C860-4368-AA4B-0762CB6BCD25}">
      <dgm:prSet/>
      <dgm:spPr/>
      <dgm:t>
        <a:bodyPr/>
        <a:lstStyle/>
        <a:p>
          <a:endParaRPr lang="en-US"/>
        </a:p>
      </dgm:t>
    </dgm:pt>
    <dgm:pt modelId="{874DCA4A-2E46-4E4E-AA5B-798D9A3FECF0}" type="sibTrans" cxnId="{EE659027-C860-4368-AA4B-0762CB6BCD25}">
      <dgm:prSet/>
      <dgm:spPr/>
      <dgm:t>
        <a:bodyPr/>
        <a:lstStyle/>
        <a:p>
          <a:endParaRPr lang="en-US"/>
        </a:p>
      </dgm:t>
    </dgm:pt>
    <dgm:pt modelId="{1FD9B9D7-303D-42BC-9990-44CB9FE035EB}">
      <dgm:prSet/>
      <dgm:spPr/>
      <dgm:t>
        <a:bodyPr/>
        <a:lstStyle/>
        <a:p>
          <a:r>
            <a:rPr lang="en-US"/>
            <a:t>Diverse, wealthy, upwardly mobile people</a:t>
          </a:r>
        </a:p>
      </dgm:t>
    </dgm:pt>
    <dgm:pt modelId="{BBD0D721-DCE8-4637-8E0A-0EBB468B6C33}" type="parTrans" cxnId="{5844D8D7-6E4A-422C-BE6F-00E99A36AB63}">
      <dgm:prSet/>
      <dgm:spPr/>
      <dgm:t>
        <a:bodyPr/>
        <a:lstStyle/>
        <a:p>
          <a:endParaRPr lang="en-US"/>
        </a:p>
      </dgm:t>
    </dgm:pt>
    <dgm:pt modelId="{FBFC0008-EA85-4B7F-B75E-C996115C96DA}" type="sibTrans" cxnId="{5844D8D7-6E4A-422C-BE6F-00E99A36AB63}">
      <dgm:prSet/>
      <dgm:spPr/>
      <dgm:t>
        <a:bodyPr/>
        <a:lstStyle/>
        <a:p>
          <a:endParaRPr lang="en-US"/>
        </a:p>
      </dgm:t>
    </dgm:pt>
    <dgm:pt modelId="{63FDCCFA-C0F6-49EF-9AE0-2FA5D9B9D78A}">
      <dgm:prSet/>
      <dgm:spPr/>
      <dgm:t>
        <a:bodyPr/>
        <a:lstStyle/>
        <a:p>
          <a:r>
            <a:rPr lang="en-US"/>
            <a:t>Lavish lifestyles (an ancient Las Vegas)</a:t>
          </a:r>
        </a:p>
      </dgm:t>
    </dgm:pt>
    <dgm:pt modelId="{FB8FA132-A7E5-46DE-A849-9AB253700DC1}" type="parTrans" cxnId="{5BA5CA62-926D-47E8-A8EC-27B38122AB9D}">
      <dgm:prSet/>
      <dgm:spPr/>
      <dgm:t>
        <a:bodyPr/>
        <a:lstStyle/>
        <a:p>
          <a:endParaRPr lang="en-US"/>
        </a:p>
      </dgm:t>
    </dgm:pt>
    <dgm:pt modelId="{6400B44A-4CC5-4422-AA2B-FE3B2DD2AD2E}" type="sibTrans" cxnId="{5BA5CA62-926D-47E8-A8EC-27B38122AB9D}">
      <dgm:prSet/>
      <dgm:spPr/>
      <dgm:t>
        <a:bodyPr/>
        <a:lstStyle/>
        <a:p>
          <a:endParaRPr lang="en-US"/>
        </a:p>
      </dgm:t>
    </dgm:pt>
    <dgm:pt modelId="{5187DF51-EA68-4056-AE10-8C8F95FB9CE1}">
      <dgm:prSet/>
      <dgm:spPr/>
      <dgm:t>
        <a:bodyPr/>
        <a:lstStyle/>
        <a:p>
          <a:r>
            <a:rPr lang="en-US"/>
            <a:t>Paul stays with Priscilla and Aquila (50–53 CE)</a:t>
          </a:r>
        </a:p>
      </dgm:t>
    </dgm:pt>
    <dgm:pt modelId="{98D53763-6267-46FC-B2B2-FE6EAF71FBD1}" type="parTrans" cxnId="{1F5DA472-F0A5-4404-9E93-6325BBD67B2C}">
      <dgm:prSet/>
      <dgm:spPr/>
      <dgm:t>
        <a:bodyPr/>
        <a:lstStyle/>
        <a:p>
          <a:endParaRPr lang="en-US"/>
        </a:p>
      </dgm:t>
    </dgm:pt>
    <dgm:pt modelId="{A0103D12-8B8E-4F36-B377-42F44E766270}" type="sibTrans" cxnId="{1F5DA472-F0A5-4404-9E93-6325BBD67B2C}">
      <dgm:prSet/>
      <dgm:spPr/>
      <dgm:t>
        <a:bodyPr/>
        <a:lstStyle/>
        <a:p>
          <a:endParaRPr lang="en-US"/>
        </a:p>
      </dgm:t>
    </dgm:pt>
    <dgm:pt modelId="{35F01E75-FB35-4D9C-B280-6BDED1E60063}" type="pres">
      <dgm:prSet presAssocID="{B7C03B76-EF99-42A8-9019-F0C3DC430ABA}" presName="Name0" presStyleCnt="0">
        <dgm:presLayoutVars>
          <dgm:dir/>
          <dgm:animLvl val="lvl"/>
          <dgm:resizeHandles val="exact"/>
        </dgm:presLayoutVars>
      </dgm:prSet>
      <dgm:spPr/>
    </dgm:pt>
    <dgm:pt modelId="{82DAB6B9-49C8-4547-A82C-37A9323D2CA1}" type="pres">
      <dgm:prSet presAssocID="{5187DF51-EA68-4056-AE10-8C8F95FB9CE1}" presName="boxAndChildren" presStyleCnt="0"/>
      <dgm:spPr/>
    </dgm:pt>
    <dgm:pt modelId="{20C0699C-F71B-47EB-B994-5BBD4AC6289C}" type="pres">
      <dgm:prSet presAssocID="{5187DF51-EA68-4056-AE10-8C8F95FB9CE1}" presName="parentTextBox" presStyleLbl="node1" presStyleIdx="0" presStyleCnt="6"/>
      <dgm:spPr/>
    </dgm:pt>
    <dgm:pt modelId="{8D8190E2-8290-4BBF-B2CF-EE8E82546D20}" type="pres">
      <dgm:prSet presAssocID="{6400B44A-4CC5-4422-AA2B-FE3B2DD2AD2E}" presName="sp" presStyleCnt="0"/>
      <dgm:spPr/>
    </dgm:pt>
    <dgm:pt modelId="{EF22BF3B-432C-4BB9-8CC5-52163966A51F}" type="pres">
      <dgm:prSet presAssocID="{63FDCCFA-C0F6-49EF-9AE0-2FA5D9B9D78A}" presName="arrowAndChildren" presStyleCnt="0"/>
      <dgm:spPr/>
    </dgm:pt>
    <dgm:pt modelId="{A9FD5F6F-5F91-4208-AE60-129DC1057C56}" type="pres">
      <dgm:prSet presAssocID="{63FDCCFA-C0F6-49EF-9AE0-2FA5D9B9D78A}" presName="parentTextArrow" presStyleLbl="node1" presStyleIdx="1" presStyleCnt="6"/>
      <dgm:spPr/>
    </dgm:pt>
    <dgm:pt modelId="{8BDA7D1B-EEB1-4680-85E8-BE81FCB6592F}" type="pres">
      <dgm:prSet presAssocID="{FBFC0008-EA85-4B7F-B75E-C996115C96DA}" presName="sp" presStyleCnt="0"/>
      <dgm:spPr/>
    </dgm:pt>
    <dgm:pt modelId="{DB4AF0B5-BB39-4D12-B168-568E2B8ACDB3}" type="pres">
      <dgm:prSet presAssocID="{1FD9B9D7-303D-42BC-9990-44CB9FE035EB}" presName="arrowAndChildren" presStyleCnt="0"/>
      <dgm:spPr/>
    </dgm:pt>
    <dgm:pt modelId="{06B746E8-6E7D-4C3D-A065-8B7F994EB0F7}" type="pres">
      <dgm:prSet presAssocID="{1FD9B9D7-303D-42BC-9990-44CB9FE035EB}" presName="parentTextArrow" presStyleLbl="node1" presStyleIdx="2" presStyleCnt="6"/>
      <dgm:spPr/>
    </dgm:pt>
    <dgm:pt modelId="{8443E901-82C4-47BA-B4C6-6E342E6FCC04}" type="pres">
      <dgm:prSet presAssocID="{874DCA4A-2E46-4E4E-AA5B-798D9A3FECF0}" presName="sp" presStyleCnt="0"/>
      <dgm:spPr/>
    </dgm:pt>
    <dgm:pt modelId="{97C5E82D-005B-41BC-9EB0-B5DA5AC04212}" type="pres">
      <dgm:prSet presAssocID="{E1CAC594-8B0A-48B5-A736-2893D1EE7DB2}" presName="arrowAndChildren" presStyleCnt="0"/>
      <dgm:spPr/>
    </dgm:pt>
    <dgm:pt modelId="{D2765AD0-C690-4C1F-B85D-5BE23FF4DB10}" type="pres">
      <dgm:prSet presAssocID="{E1CAC594-8B0A-48B5-A736-2893D1EE7DB2}" presName="parentTextArrow" presStyleLbl="node1" presStyleIdx="3" presStyleCnt="6"/>
      <dgm:spPr/>
    </dgm:pt>
    <dgm:pt modelId="{10B266D6-C4DF-4636-9F15-664038C9830E}" type="pres">
      <dgm:prSet presAssocID="{72738CB2-C572-43E0-BEB9-932E9DB94C43}" presName="sp" presStyleCnt="0"/>
      <dgm:spPr/>
    </dgm:pt>
    <dgm:pt modelId="{9F7408B7-8FA7-4115-BCDA-ABA805DD99BF}" type="pres">
      <dgm:prSet presAssocID="{A660690B-25A8-444F-9276-F3791B273ADE}" presName="arrowAndChildren" presStyleCnt="0"/>
      <dgm:spPr/>
    </dgm:pt>
    <dgm:pt modelId="{DBECAB12-4EE2-4603-8831-93250A5703FD}" type="pres">
      <dgm:prSet presAssocID="{A660690B-25A8-444F-9276-F3791B273ADE}" presName="parentTextArrow" presStyleLbl="node1" presStyleIdx="4" presStyleCnt="6"/>
      <dgm:spPr/>
    </dgm:pt>
    <dgm:pt modelId="{49A24A91-2AA2-45CD-9F9E-33E42805FB73}" type="pres">
      <dgm:prSet presAssocID="{2175BCB6-236E-4D3E-9597-D33BA15DA012}" presName="sp" presStyleCnt="0"/>
      <dgm:spPr/>
    </dgm:pt>
    <dgm:pt modelId="{D05977C2-60E8-4125-A5A1-CFE2980D2ABA}" type="pres">
      <dgm:prSet presAssocID="{6EF728C5-6E0B-423F-96FA-3DDD6CE4CBB0}" presName="arrowAndChildren" presStyleCnt="0"/>
      <dgm:spPr/>
    </dgm:pt>
    <dgm:pt modelId="{C5BC2B9E-371F-4C69-A7F1-46AD3F03864D}" type="pres">
      <dgm:prSet presAssocID="{6EF728C5-6E0B-423F-96FA-3DDD6CE4CBB0}" presName="parentTextArrow" presStyleLbl="node1" presStyleIdx="5" presStyleCnt="6"/>
      <dgm:spPr/>
    </dgm:pt>
  </dgm:ptLst>
  <dgm:cxnLst>
    <dgm:cxn modelId="{84D5D704-F35D-432F-B2B2-DF48BAE135A7}" type="presOf" srcId="{6EF728C5-6E0B-423F-96FA-3DDD6CE4CBB0}" destId="{C5BC2B9E-371F-4C69-A7F1-46AD3F03864D}" srcOrd="0" destOrd="0" presId="urn:microsoft.com/office/officeart/2005/8/layout/process4"/>
    <dgm:cxn modelId="{EC6F940F-8F3A-4AE0-9C60-367FE56EDA1E}" type="presOf" srcId="{5187DF51-EA68-4056-AE10-8C8F95FB9CE1}" destId="{20C0699C-F71B-47EB-B994-5BBD4AC6289C}" srcOrd="0" destOrd="0" presId="urn:microsoft.com/office/officeart/2005/8/layout/process4"/>
    <dgm:cxn modelId="{AF790220-ADA9-4EAD-8E3B-086348580D6E}" type="presOf" srcId="{B7C03B76-EF99-42A8-9019-F0C3DC430ABA}" destId="{35F01E75-FB35-4D9C-B280-6BDED1E60063}" srcOrd="0" destOrd="0" presId="urn:microsoft.com/office/officeart/2005/8/layout/process4"/>
    <dgm:cxn modelId="{EE659027-C860-4368-AA4B-0762CB6BCD25}" srcId="{B7C03B76-EF99-42A8-9019-F0C3DC430ABA}" destId="{E1CAC594-8B0A-48B5-A736-2893D1EE7DB2}" srcOrd="2" destOrd="0" parTransId="{1F065E73-F9ED-4F9E-9E90-79EAF468113E}" sibTransId="{874DCA4A-2E46-4E4E-AA5B-798D9A3FECF0}"/>
    <dgm:cxn modelId="{5BA5CA62-926D-47E8-A8EC-27B38122AB9D}" srcId="{B7C03B76-EF99-42A8-9019-F0C3DC430ABA}" destId="{63FDCCFA-C0F6-49EF-9AE0-2FA5D9B9D78A}" srcOrd="4" destOrd="0" parTransId="{FB8FA132-A7E5-46DE-A849-9AB253700DC1}" sibTransId="{6400B44A-4CC5-4422-AA2B-FE3B2DD2AD2E}"/>
    <dgm:cxn modelId="{9CC8914B-9B21-4A9A-9B1C-CE642021C0A2}" srcId="{B7C03B76-EF99-42A8-9019-F0C3DC430ABA}" destId="{6EF728C5-6E0B-423F-96FA-3DDD6CE4CBB0}" srcOrd="0" destOrd="0" parTransId="{64B03D34-7500-4C51-A685-95AE82F00BBB}" sibTransId="{2175BCB6-236E-4D3E-9597-D33BA15DA012}"/>
    <dgm:cxn modelId="{1F5DA472-F0A5-4404-9E93-6325BBD67B2C}" srcId="{B7C03B76-EF99-42A8-9019-F0C3DC430ABA}" destId="{5187DF51-EA68-4056-AE10-8C8F95FB9CE1}" srcOrd="5" destOrd="0" parTransId="{98D53763-6267-46FC-B2B2-FE6EAF71FBD1}" sibTransId="{A0103D12-8B8E-4F36-B377-42F44E766270}"/>
    <dgm:cxn modelId="{0B753381-253D-4A02-9DC1-A69225FF0A33}" type="presOf" srcId="{A660690B-25A8-444F-9276-F3791B273ADE}" destId="{DBECAB12-4EE2-4603-8831-93250A5703FD}" srcOrd="0" destOrd="0" presId="urn:microsoft.com/office/officeart/2005/8/layout/process4"/>
    <dgm:cxn modelId="{F11FEF9E-3D1C-4AB2-AE75-3E633D192717}" type="presOf" srcId="{1FD9B9D7-303D-42BC-9990-44CB9FE035EB}" destId="{06B746E8-6E7D-4C3D-A065-8B7F994EB0F7}" srcOrd="0" destOrd="0" presId="urn:microsoft.com/office/officeart/2005/8/layout/process4"/>
    <dgm:cxn modelId="{2675A0A6-2C82-45C3-82E6-9AA74CF2DD9A}" type="presOf" srcId="{63FDCCFA-C0F6-49EF-9AE0-2FA5D9B9D78A}" destId="{A9FD5F6F-5F91-4208-AE60-129DC1057C56}" srcOrd="0" destOrd="0" presId="urn:microsoft.com/office/officeart/2005/8/layout/process4"/>
    <dgm:cxn modelId="{265A55BD-D0B8-417C-9BF5-7E92081DFC79}" srcId="{B7C03B76-EF99-42A8-9019-F0C3DC430ABA}" destId="{A660690B-25A8-444F-9276-F3791B273ADE}" srcOrd="1" destOrd="0" parTransId="{AF9C319C-79C1-4E56-B6C4-C713D16EDECD}" sibTransId="{72738CB2-C572-43E0-BEB9-932E9DB94C43}"/>
    <dgm:cxn modelId="{5844D8D7-6E4A-422C-BE6F-00E99A36AB63}" srcId="{B7C03B76-EF99-42A8-9019-F0C3DC430ABA}" destId="{1FD9B9D7-303D-42BC-9990-44CB9FE035EB}" srcOrd="3" destOrd="0" parTransId="{BBD0D721-DCE8-4637-8E0A-0EBB468B6C33}" sibTransId="{FBFC0008-EA85-4B7F-B75E-C996115C96DA}"/>
    <dgm:cxn modelId="{945D54ED-5B42-4909-B257-BA1863670519}" type="presOf" srcId="{E1CAC594-8B0A-48B5-A736-2893D1EE7DB2}" destId="{D2765AD0-C690-4C1F-B85D-5BE23FF4DB10}" srcOrd="0" destOrd="0" presId="urn:microsoft.com/office/officeart/2005/8/layout/process4"/>
    <dgm:cxn modelId="{182DBC91-F244-4C83-A34B-23D74DC0B9D8}" type="presParOf" srcId="{35F01E75-FB35-4D9C-B280-6BDED1E60063}" destId="{82DAB6B9-49C8-4547-A82C-37A9323D2CA1}" srcOrd="0" destOrd="0" presId="urn:microsoft.com/office/officeart/2005/8/layout/process4"/>
    <dgm:cxn modelId="{CF30DB50-E2E3-4EA2-9951-0F947C195A19}" type="presParOf" srcId="{82DAB6B9-49C8-4547-A82C-37A9323D2CA1}" destId="{20C0699C-F71B-47EB-B994-5BBD4AC6289C}" srcOrd="0" destOrd="0" presId="urn:microsoft.com/office/officeart/2005/8/layout/process4"/>
    <dgm:cxn modelId="{D417F2EB-2E2F-4270-8F07-4B296A1013BD}" type="presParOf" srcId="{35F01E75-FB35-4D9C-B280-6BDED1E60063}" destId="{8D8190E2-8290-4BBF-B2CF-EE8E82546D20}" srcOrd="1" destOrd="0" presId="urn:microsoft.com/office/officeart/2005/8/layout/process4"/>
    <dgm:cxn modelId="{E9BA5F6E-A8CE-4527-A521-A4C53EA98CF7}" type="presParOf" srcId="{35F01E75-FB35-4D9C-B280-6BDED1E60063}" destId="{EF22BF3B-432C-4BB9-8CC5-52163966A51F}" srcOrd="2" destOrd="0" presId="urn:microsoft.com/office/officeart/2005/8/layout/process4"/>
    <dgm:cxn modelId="{5BDEB7D1-F179-46A5-A034-476EFAD08030}" type="presParOf" srcId="{EF22BF3B-432C-4BB9-8CC5-52163966A51F}" destId="{A9FD5F6F-5F91-4208-AE60-129DC1057C56}" srcOrd="0" destOrd="0" presId="urn:microsoft.com/office/officeart/2005/8/layout/process4"/>
    <dgm:cxn modelId="{39749ACB-01F8-45B9-B727-8E18DF89E1AD}" type="presParOf" srcId="{35F01E75-FB35-4D9C-B280-6BDED1E60063}" destId="{8BDA7D1B-EEB1-4680-85E8-BE81FCB6592F}" srcOrd="3" destOrd="0" presId="urn:microsoft.com/office/officeart/2005/8/layout/process4"/>
    <dgm:cxn modelId="{94008C46-4013-445A-A4F7-C69CFDB2E624}" type="presParOf" srcId="{35F01E75-FB35-4D9C-B280-6BDED1E60063}" destId="{DB4AF0B5-BB39-4D12-B168-568E2B8ACDB3}" srcOrd="4" destOrd="0" presId="urn:microsoft.com/office/officeart/2005/8/layout/process4"/>
    <dgm:cxn modelId="{2412E4F5-28D2-4F08-94F2-5B11DA814A0E}" type="presParOf" srcId="{DB4AF0B5-BB39-4D12-B168-568E2B8ACDB3}" destId="{06B746E8-6E7D-4C3D-A065-8B7F994EB0F7}" srcOrd="0" destOrd="0" presId="urn:microsoft.com/office/officeart/2005/8/layout/process4"/>
    <dgm:cxn modelId="{1A29E883-6B54-43A4-9059-BA6CCD608FE5}" type="presParOf" srcId="{35F01E75-FB35-4D9C-B280-6BDED1E60063}" destId="{8443E901-82C4-47BA-B4C6-6E342E6FCC04}" srcOrd="5" destOrd="0" presId="urn:microsoft.com/office/officeart/2005/8/layout/process4"/>
    <dgm:cxn modelId="{3DEEB339-9A5D-464C-9F24-728122EC15B0}" type="presParOf" srcId="{35F01E75-FB35-4D9C-B280-6BDED1E60063}" destId="{97C5E82D-005B-41BC-9EB0-B5DA5AC04212}" srcOrd="6" destOrd="0" presId="urn:microsoft.com/office/officeart/2005/8/layout/process4"/>
    <dgm:cxn modelId="{2038A273-143F-483B-811C-E0EFEC21D12C}" type="presParOf" srcId="{97C5E82D-005B-41BC-9EB0-B5DA5AC04212}" destId="{D2765AD0-C690-4C1F-B85D-5BE23FF4DB10}" srcOrd="0" destOrd="0" presId="urn:microsoft.com/office/officeart/2005/8/layout/process4"/>
    <dgm:cxn modelId="{04608F3B-E1E3-4360-B22D-EA1CAE73CA5E}" type="presParOf" srcId="{35F01E75-FB35-4D9C-B280-6BDED1E60063}" destId="{10B266D6-C4DF-4636-9F15-664038C9830E}" srcOrd="7" destOrd="0" presId="urn:microsoft.com/office/officeart/2005/8/layout/process4"/>
    <dgm:cxn modelId="{04671F8C-0BA2-4A89-AF4B-13B343A36EB2}" type="presParOf" srcId="{35F01E75-FB35-4D9C-B280-6BDED1E60063}" destId="{9F7408B7-8FA7-4115-BCDA-ABA805DD99BF}" srcOrd="8" destOrd="0" presId="urn:microsoft.com/office/officeart/2005/8/layout/process4"/>
    <dgm:cxn modelId="{31ADA844-164F-4563-A261-1CF3FE11E137}" type="presParOf" srcId="{9F7408B7-8FA7-4115-BCDA-ABA805DD99BF}" destId="{DBECAB12-4EE2-4603-8831-93250A5703FD}" srcOrd="0" destOrd="0" presId="urn:microsoft.com/office/officeart/2005/8/layout/process4"/>
    <dgm:cxn modelId="{6C97FBC2-5287-4B28-9A36-F8CAFF9A92C2}" type="presParOf" srcId="{35F01E75-FB35-4D9C-B280-6BDED1E60063}" destId="{49A24A91-2AA2-45CD-9F9E-33E42805FB73}" srcOrd="9" destOrd="0" presId="urn:microsoft.com/office/officeart/2005/8/layout/process4"/>
    <dgm:cxn modelId="{93A3C295-A0F1-4B0C-8E99-18881DD78F04}" type="presParOf" srcId="{35F01E75-FB35-4D9C-B280-6BDED1E60063}" destId="{D05977C2-60E8-4125-A5A1-CFE2980D2ABA}" srcOrd="10" destOrd="0" presId="urn:microsoft.com/office/officeart/2005/8/layout/process4"/>
    <dgm:cxn modelId="{6D6481B6-562C-4D65-923C-614C44EB6F4D}" type="presParOf" srcId="{D05977C2-60E8-4125-A5A1-CFE2980D2ABA}" destId="{C5BC2B9E-371F-4C69-A7F1-46AD3F03864D}"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B6636A-0F8F-442D-80EE-A2581E4816C9}"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C07CB4FA-46EB-4F95-86E4-BEC72D16B81D}">
      <dgm:prSet/>
      <dgm:spPr/>
      <dgm:t>
        <a:bodyPr/>
        <a:lstStyle/>
        <a:p>
          <a:r>
            <a:rPr lang="en-US"/>
            <a:t>Church Unity </a:t>
          </a:r>
        </a:p>
      </dgm:t>
    </dgm:pt>
    <dgm:pt modelId="{4D84996C-1781-4D65-9A2D-1043A212B099}" type="parTrans" cxnId="{FE2E978B-E03B-4A36-ABBC-9107B7201EFC}">
      <dgm:prSet/>
      <dgm:spPr/>
      <dgm:t>
        <a:bodyPr/>
        <a:lstStyle/>
        <a:p>
          <a:endParaRPr lang="en-US"/>
        </a:p>
      </dgm:t>
    </dgm:pt>
    <dgm:pt modelId="{76B0FC33-F3E4-48C4-A419-906C94996633}" type="sibTrans" cxnId="{FE2E978B-E03B-4A36-ABBC-9107B7201EFC}">
      <dgm:prSet/>
      <dgm:spPr/>
      <dgm:t>
        <a:bodyPr/>
        <a:lstStyle/>
        <a:p>
          <a:endParaRPr lang="en-US"/>
        </a:p>
      </dgm:t>
    </dgm:pt>
    <dgm:pt modelId="{5E7E8E38-570F-4930-A506-6D4C71A87C91}">
      <dgm:prSet/>
      <dgm:spPr/>
      <dgm:t>
        <a:bodyPr/>
        <a:lstStyle/>
        <a:p>
          <a:r>
            <a:rPr lang="en-US"/>
            <a:t>Images: God’s Temple, The Boddy </a:t>
          </a:r>
        </a:p>
      </dgm:t>
    </dgm:pt>
    <dgm:pt modelId="{AC921BF6-F8B6-4EF6-BCAB-E43E9B2CBE48}" type="parTrans" cxnId="{4754E387-2657-4C8E-899B-4D5F1CEC630E}">
      <dgm:prSet/>
      <dgm:spPr/>
      <dgm:t>
        <a:bodyPr/>
        <a:lstStyle/>
        <a:p>
          <a:endParaRPr lang="en-US"/>
        </a:p>
      </dgm:t>
    </dgm:pt>
    <dgm:pt modelId="{49A86028-7F00-4318-81D3-96FD7D0EAC42}" type="sibTrans" cxnId="{4754E387-2657-4C8E-899B-4D5F1CEC630E}">
      <dgm:prSet/>
      <dgm:spPr/>
      <dgm:t>
        <a:bodyPr/>
        <a:lstStyle/>
        <a:p>
          <a:endParaRPr lang="en-US"/>
        </a:p>
      </dgm:t>
    </dgm:pt>
    <dgm:pt modelId="{96C743E0-148D-460C-B87B-F59F8EA65933}">
      <dgm:prSet/>
      <dgm:spPr/>
      <dgm:t>
        <a:bodyPr/>
        <a:lstStyle/>
        <a:p>
          <a:r>
            <a:rPr lang="en-US"/>
            <a:t>Wisdom and Power</a:t>
          </a:r>
        </a:p>
      </dgm:t>
    </dgm:pt>
    <dgm:pt modelId="{4DB7167F-9505-44D5-BF7E-3F0581506728}" type="parTrans" cxnId="{AFBEAC52-7032-4D9D-AE51-503B8DB5C135}">
      <dgm:prSet/>
      <dgm:spPr/>
      <dgm:t>
        <a:bodyPr/>
        <a:lstStyle/>
        <a:p>
          <a:endParaRPr lang="en-US"/>
        </a:p>
      </dgm:t>
    </dgm:pt>
    <dgm:pt modelId="{60732FCB-2A8A-499E-B8A6-AED1688882D4}" type="sibTrans" cxnId="{AFBEAC52-7032-4D9D-AE51-503B8DB5C135}">
      <dgm:prSet/>
      <dgm:spPr/>
      <dgm:t>
        <a:bodyPr/>
        <a:lstStyle/>
        <a:p>
          <a:endParaRPr lang="en-US"/>
        </a:p>
      </dgm:t>
    </dgm:pt>
    <dgm:pt modelId="{7E9C25DB-637D-4EC1-BC4A-BA0F8B0F349D}">
      <dgm:prSet/>
      <dgm:spPr/>
      <dgm:t>
        <a:bodyPr/>
        <a:lstStyle/>
        <a:p>
          <a:r>
            <a:rPr lang="en-US"/>
            <a:t>Christ Crucified </a:t>
          </a:r>
        </a:p>
      </dgm:t>
    </dgm:pt>
    <dgm:pt modelId="{CCBEE785-C9F8-4B15-97D3-E1EA8D6AA89E}" type="parTrans" cxnId="{282C927E-0F71-4C9B-841F-B78843164190}">
      <dgm:prSet/>
      <dgm:spPr/>
      <dgm:t>
        <a:bodyPr/>
        <a:lstStyle/>
        <a:p>
          <a:endParaRPr lang="en-US"/>
        </a:p>
      </dgm:t>
    </dgm:pt>
    <dgm:pt modelId="{89B9F945-C133-4059-8652-3338BE385DA9}" type="sibTrans" cxnId="{282C927E-0F71-4C9B-841F-B78843164190}">
      <dgm:prSet/>
      <dgm:spPr/>
      <dgm:t>
        <a:bodyPr/>
        <a:lstStyle/>
        <a:p>
          <a:endParaRPr lang="en-US"/>
        </a:p>
      </dgm:t>
    </dgm:pt>
    <dgm:pt modelId="{1C2C14E8-169F-41AF-9FB5-F4A22085177F}">
      <dgm:prSet/>
      <dgm:spPr/>
      <dgm:t>
        <a:bodyPr/>
        <a:lstStyle/>
        <a:p>
          <a:r>
            <a:rPr lang="en-US"/>
            <a:t>Resurrection of the Body </a:t>
          </a:r>
        </a:p>
      </dgm:t>
    </dgm:pt>
    <dgm:pt modelId="{921E6C3A-7A56-42AA-903B-8656E7F00479}" type="parTrans" cxnId="{AC0769F0-1FB4-4A3A-B204-A02178DC4F60}">
      <dgm:prSet/>
      <dgm:spPr/>
      <dgm:t>
        <a:bodyPr/>
        <a:lstStyle/>
        <a:p>
          <a:endParaRPr lang="en-US"/>
        </a:p>
      </dgm:t>
    </dgm:pt>
    <dgm:pt modelId="{ADA2BC56-A429-4668-B532-91BB9359EAA2}" type="sibTrans" cxnId="{AC0769F0-1FB4-4A3A-B204-A02178DC4F60}">
      <dgm:prSet/>
      <dgm:spPr/>
      <dgm:t>
        <a:bodyPr/>
        <a:lstStyle/>
        <a:p>
          <a:endParaRPr lang="en-US"/>
        </a:p>
      </dgm:t>
    </dgm:pt>
    <dgm:pt modelId="{B43A7156-DAD8-4745-B33B-B9D0B0E86998}">
      <dgm:prSet/>
      <dgm:spPr/>
      <dgm:t>
        <a:bodyPr/>
        <a:lstStyle/>
        <a:p>
          <a:r>
            <a:rPr lang="en-US"/>
            <a:t>Christian Freedom </a:t>
          </a:r>
        </a:p>
      </dgm:t>
    </dgm:pt>
    <dgm:pt modelId="{DC9687B5-AAB4-4AC0-8315-2C954015163F}" type="parTrans" cxnId="{4BB5D228-C3A0-4E9C-9A63-12E97C88C9A4}">
      <dgm:prSet/>
      <dgm:spPr/>
      <dgm:t>
        <a:bodyPr/>
        <a:lstStyle/>
        <a:p>
          <a:endParaRPr lang="en-US"/>
        </a:p>
      </dgm:t>
    </dgm:pt>
    <dgm:pt modelId="{640FD9F2-8EF6-41E0-8C90-01148FA0EFE0}" type="sibTrans" cxnId="{4BB5D228-C3A0-4E9C-9A63-12E97C88C9A4}">
      <dgm:prSet/>
      <dgm:spPr/>
      <dgm:t>
        <a:bodyPr/>
        <a:lstStyle/>
        <a:p>
          <a:endParaRPr lang="en-US"/>
        </a:p>
      </dgm:t>
    </dgm:pt>
    <dgm:pt modelId="{9CEB0909-D793-4144-992A-F5767BC93B43}" type="pres">
      <dgm:prSet presAssocID="{CAB6636A-0F8F-442D-80EE-A2581E4816C9}" presName="diagram" presStyleCnt="0">
        <dgm:presLayoutVars>
          <dgm:dir/>
          <dgm:resizeHandles val="exact"/>
        </dgm:presLayoutVars>
      </dgm:prSet>
      <dgm:spPr/>
    </dgm:pt>
    <dgm:pt modelId="{1AC5E232-3CEC-42AB-AAA2-C7E648DB4E95}" type="pres">
      <dgm:prSet presAssocID="{C07CB4FA-46EB-4F95-86E4-BEC72D16B81D}" presName="node" presStyleLbl="node1" presStyleIdx="0" presStyleCnt="5">
        <dgm:presLayoutVars>
          <dgm:bulletEnabled val="1"/>
        </dgm:presLayoutVars>
      </dgm:prSet>
      <dgm:spPr/>
    </dgm:pt>
    <dgm:pt modelId="{AF531D50-9035-4248-878B-D4A8538F5A46}" type="pres">
      <dgm:prSet presAssocID="{76B0FC33-F3E4-48C4-A419-906C94996633}" presName="sibTrans" presStyleCnt="0"/>
      <dgm:spPr/>
    </dgm:pt>
    <dgm:pt modelId="{326DCDE3-AC62-4571-A40C-866E214DFAF9}" type="pres">
      <dgm:prSet presAssocID="{96C743E0-148D-460C-B87B-F59F8EA65933}" presName="node" presStyleLbl="node1" presStyleIdx="1" presStyleCnt="5">
        <dgm:presLayoutVars>
          <dgm:bulletEnabled val="1"/>
        </dgm:presLayoutVars>
      </dgm:prSet>
      <dgm:spPr/>
    </dgm:pt>
    <dgm:pt modelId="{9D65AB2D-F661-4885-923D-5B6420EF4161}" type="pres">
      <dgm:prSet presAssocID="{60732FCB-2A8A-499E-B8A6-AED1688882D4}" presName="sibTrans" presStyleCnt="0"/>
      <dgm:spPr/>
    </dgm:pt>
    <dgm:pt modelId="{52D160FE-4153-473F-B3F3-E83DD1135598}" type="pres">
      <dgm:prSet presAssocID="{7E9C25DB-637D-4EC1-BC4A-BA0F8B0F349D}" presName="node" presStyleLbl="node1" presStyleIdx="2" presStyleCnt="5">
        <dgm:presLayoutVars>
          <dgm:bulletEnabled val="1"/>
        </dgm:presLayoutVars>
      </dgm:prSet>
      <dgm:spPr/>
    </dgm:pt>
    <dgm:pt modelId="{BE606D99-58D5-40BB-8851-95A997E0D8BC}" type="pres">
      <dgm:prSet presAssocID="{89B9F945-C133-4059-8652-3338BE385DA9}" presName="sibTrans" presStyleCnt="0"/>
      <dgm:spPr/>
    </dgm:pt>
    <dgm:pt modelId="{7B0D6E4D-5B3F-4AF0-B4BF-267301AA2E16}" type="pres">
      <dgm:prSet presAssocID="{1C2C14E8-169F-41AF-9FB5-F4A22085177F}" presName="node" presStyleLbl="node1" presStyleIdx="3" presStyleCnt="5">
        <dgm:presLayoutVars>
          <dgm:bulletEnabled val="1"/>
        </dgm:presLayoutVars>
      </dgm:prSet>
      <dgm:spPr/>
    </dgm:pt>
    <dgm:pt modelId="{F05E8800-963B-4BC4-98F7-54BFC7AB08E1}" type="pres">
      <dgm:prSet presAssocID="{ADA2BC56-A429-4668-B532-91BB9359EAA2}" presName="sibTrans" presStyleCnt="0"/>
      <dgm:spPr/>
    </dgm:pt>
    <dgm:pt modelId="{20CD592E-2744-481D-8EB7-CE3F7172C015}" type="pres">
      <dgm:prSet presAssocID="{B43A7156-DAD8-4745-B33B-B9D0B0E86998}" presName="node" presStyleLbl="node1" presStyleIdx="4" presStyleCnt="5">
        <dgm:presLayoutVars>
          <dgm:bulletEnabled val="1"/>
        </dgm:presLayoutVars>
      </dgm:prSet>
      <dgm:spPr/>
    </dgm:pt>
  </dgm:ptLst>
  <dgm:cxnLst>
    <dgm:cxn modelId="{02E57F20-97C1-4211-8D6D-876247D515B3}" type="presOf" srcId="{5E7E8E38-570F-4930-A506-6D4C71A87C91}" destId="{1AC5E232-3CEC-42AB-AAA2-C7E648DB4E95}" srcOrd="0" destOrd="1" presId="urn:microsoft.com/office/officeart/2005/8/layout/default"/>
    <dgm:cxn modelId="{3E518222-AC89-4746-A57B-9BFD810F2E68}" type="presOf" srcId="{C07CB4FA-46EB-4F95-86E4-BEC72D16B81D}" destId="{1AC5E232-3CEC-42AB-AAA2-C7E648DB4E95}" srcOrd="0" destOrd="0" presId="urn:microsoft.com/office/officeart/2005/8/layout/default"/>
    <dgm:cxn modelId="{4BB5D228-C3A0-4E9C-9A63-12E97C88C9A4}" srcId="{CAB6636A-0F8F-442D-80EE-A2581E4816C9}" destId="{B43A7156-DAD8-4745-B33B-B9D0B0E86998}" srcOrd="4" destOrd="0" parTransId="{DC9687B5-AAB4-4AC0-8315-2C954015163F}" sibTransId="{640FD9F2-8EF6-41E0-8C90-01148FA0EFE0}"/>
    <dgm:cxn modelId="{4559EC28-2C9A-4ED2-B763-FF4ECBAA67F0}" type="presOf" srcId="{7E9C25DB-637D-4EC1-BC4A-BA0F8B0F349D}" destId="{52D160FE-4153-473F-B3F3-E83DD1135598}" srcOrd="0" destOrd="0" presId="urn:microsoft.com/office/officeart/2005/8/layout/default"/>
    <dgm:cxn modelId="{F994CB2A-D176-45FE-9C7C-FB18D811FF01}" type="presOf" srcId="{CAB6636A-0F8F-442D-80EE-A2581E4816C9}" destId="{9CEB0909-D793-4144-992A-F5767BC93B43}" srcOrd="0" destOrd="0" presId="urn:microsoft.com/office/officeart/2005/8/layout/default"/>
    <dgm:cxn modelId="{97C5BD35-0806-489E-B26E-2F3F035D7675}" type="presOf" srcId="{1C2C14E8-169F-41AF-9FB5-F4A22085177F}" destId="{7B0D6E4D-5B3F-4AF0-B4BF-267301AA2E16}" srcOrd="0" destOrd="0" presId="urn:microsoft.com/office/officeart/2005/8/layout/default"/>
    <dgm:cxn modelId="{26A74765-5919-4C17-AE10-0345193471CB}" type="presOf" srcId="{96C743E0-148D-460C-B87B-F59F8EA65933}" destId="{326DCDE3-AC62-4571-A40C-866E214DFAF9}" srcOrd="0" destOrd="0" presId="urn:microsoft.com/office/officeart/2005/8/layout/default"/>
    <dgm:cxn modelId="{AFBEAC52-7032-4D9D-AE51-503B8DB5C135}" srcId="{CAB6636A-0F8F-442D-80EE-A2581E4816C9}" destId="{96C743E0-148D-460C-B87B-F59F8EA65933}" srcOrd="1" destOrd="0" parTransId="{4DB7167F-9505-44D5-BF7E-3F0581506728}" sibTransId="{60732FCB-2A8A-499E-B8A6-AED1688882D4}"/>
    <dgm:cxn modelId="{282C927E-0F71-4C9B-841F-B78843164190}" srcId="{CAB6636A-0F8F-442D-80EE-A2581E4816C9}" destId="{7E9C25DB-637D-4EC1-BC4A-BA0F8B0F349D}" srcOrd="2" destOrd="0" parTransId="{CCBEE785-C9F8-4B15-97D3-E1EA8D6AA89E}" sibTransId="{89B9F945-C133-4059-8652-3338BE385DA9}"/>
    <dgm:cxn modelId="{4754E387-2657-4C8E-899B-4D5F1CEC630E}" srcId="{C07CB4FA-46EB-4F95-86E4-BEC72D16B81D}" destId="{5E7E8E38-570F-4930-A506-6D4C71A87C91}" srcOrd="0" destOrd="0" parTransId="{AC921BF6-F8B6-4EF6-BCAB-E43E9B2CBE48}" sibTransId="{49A86028-7F00-4318-81D3-96FD7D0EAC42}"/>
    <dgm:cxn modelId="{FE2E978B-E03B-4A36-ABBC-9107B7201EFC}" srcId="{CAB6636A-0F8F-442D-80EE-A2581E4816C9}" destId="{C07CB4FA-46EB-4F95-86E4-BEC72D16B81D}" srcOrd="0" destOrd="0" parTransId="{4D84996C-1781-4D65-9A2D-1043A212B099}" sibTransId="{76B0FC33-F3E4-48C4-A419-906C94996633}"/>
    <dgm:cxn modelId="{BAC31AE0-84EE-451F-A568-488017401706}" type="presOf" srcId="{B43A7156-DAD8-4745-B33B-B9D0B0E86998}" destId="{20CD592E-2744-481D-8EB7-CE3F7172C015}" srcOrd="0" destOrd="0" presId="urn:microsoft.com/office/officeart/2005/8/layout/default"/>
    <dgm:cxn modelId="{AC0769F0-1FB4-4A3A-B204-A02178DC4F60}" srcId="{CAB6636A-0F8F-442D-80EE-A2581E4816C9}" destId="{1C2C14E8-169F-41AF-9FB5-F4A22085177F}" srcOrd="3" destOrd="0" parTransId="{921E6C3A-7A56-42AA-903B-8656E7F00479}" sibTransId="{ADA2BC56-A429-4668-B532-91BB9359EAA2}"/>
    <dgm:cxn modelId="{B03AF209-46F5-4AA8-AFF0-0EA96B612234}" type="presParOf" srcId="{9CEB0909-D793-4144-992A-F5767BC93B43}" destId="{1AC5E232-3CEC-42AB-AAA2-C7E648DB4E95}" srcOrd="0" destOrd="0" presId="urn:microsoft.com/office/officeart/2005/8/layout/default"/>
    <dgm:cxn modelId="{DAAD03DA-DA09-453C-95B7-748E13B41BAF}" type="presParOf" srcId="{9CEB0909-D793-4144-992A-F5767BC93B43}" destId="{AF531D50-9035-4248-878B-D4A8538F5A46}" srcOrd="1" destOrd="0" presId="urn:microsoft.com/office/officeart/2005/8/layout/default"/>
    <dgm:cxn modelId="{A194D07A-4E02-44A3-9A47-7344ED53DE39}" type="presParOf" srcId="{9CEB0909-D793-4144-992A-F5767BC93B43}" destId="{326DCDE3-AC62-4571-A40C-866E214DFAF9}" srcOrd="2" destOrd="0" presId="urn:microsoft.com/office/officeart/2005/8/layout/default"/>
    <dgm:cxn modelId="{2C31A37F-2A8A-4F41-A7CB-8604CB885D4F}" type="presParOf" srcId="{9CEB0909-D793-4144-992A-F5767BC93B43}" destId="{9D65AB2D-F661-4885-923D-5B6420EF4161}" srcOrd="3" destOrd="0" presId="urn:microsoft.com/office/officeart/2005/8/layout/default"/>
    <dgm:cxn modelId="{E052716C-467A-427C-B5D5-8267C016E606}" type="presParOf" srcId="{9CEB0909-D793-4144-992A-F5767BC93B43}" destId="{52D160FE-4153-473F-B3F3-E83DD1135598}" srcOrd="4" destOrd="0" presId="urn:microsoft.com/office/officeart/2005/8/layout/default"/>
    <dgm:cxn modelId="{6E12AF51-24F6-4D79-A4FF-243B71114A38}" type="presParOf" srcId="{9CEB0909-D793-4144-992A-F5767BC93B43}" destId="{BE606D99-58D5-40BB-8851-95A997E0D8BC}" srcOrd="5" destOrd="0" presId="urn:microsoft.com/office/officeart/2005/8/layout/default"/>
    <dgm:cxn modelId="{980058C7-804E-45DA-9D65-22094068C081}" type="presParOf" srcId="{9CEB0909-D793-4144-992A-F5767BC93B43}" destId="{7B0D6E4D-5B3F-4AF0-B4BF-267301AA2E16}" srcOrd="6" destOrd="0" presId="urn:microsoft.com/office/officeart/2005/8/layout/default"/>
    <dgm:cxn modelId="{D34FD6FC-1659-4E91-B8C8-11C486495EA8}" type="presParOf" srcId="{9CEB0909-D793-4144-992A-F5767BC93B43}" destId="{F05E8800-963B-4BC4-98F7-54BFC7AB08E1}" srcOrd="7" destOrd="0" presId="urn:microsoft.com/office/officeart/2005/8/layout/default"/>
    <dgm:cxn modelId="{1220B9CE-F186-4FB9-A084-FB193CA1362A}" type="presParOf" srcId="{9CEB0909-D793-4144-992A-F5767BC93B43}" destId="{20CD592E-2744-481D-8EB7-CE3F7172C015}"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76D0C1-C058-46FB-977F-3C20AC96136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FADB8E4A-17E2-4AD4-BEF3-2E18E74B157B}">
      <dgm:prSet/>
      <dgm:spPr/>
      <dgm:t>
        <a:bodyPr/>
        <a:lstStyle/>
        <a:p>
          <a:r>
            <a:rPr lang="en-US"/>
            <a:t>The Lord’s Supper </a:t>
          </a:r>
        </a:p>
      </dgm:t>
    </dgm:pt>
    <dgm:pt modelId="{FE77739B-2960-4EA2-9D07-0A22A34C85F0}" type="parTrans" cxnId="{F7C0F3A8-7D79-4F19-A48A-8D70B4ED7A92}">
      <dgm:prSet/>
      <dgm:spPr/>
      <dgm:t>
        <a:bodyPr/>
        <a:lstStyle/>
        <a:p>
          <a:endParaRPr lang="en-US"/>
        </a:p>
      </dgm:t>
    </dgm:pt>
    <dgm:pt modelId="{AF1DC3E8-0ABC-459B-9927-12365885C41C}" type="sibTrans" cxnId="{F7C0F3A8-7D79-4F19-A48A-8D70B4ED7A92}">
      <dgm:prSet/>
      <dgm:spPr/>
      <dgm:t>
        <a:bodyPr/>
        <a:lstStyle/>
        <a:p>
          <a:endParaRPr lang="en-US"/>
        </a:p>
      </dgm:t>
    </dgm:pt>
    <dgm:pt modelId="{5C2A3562-372A-44CA-9E93-4746FE863136}">
      <dgm:prSet/>
      <dgm:spPr/>
      <dgm:t>
        <a:bodyPr/>
        <a:lstStyle/>
        <a:p>
          <a:r>
            <a:rPr lang="en-US"/>
            <a:t>Excommunication </a:t>
          </a:r>
        </a:p>
      </dgm:t>
    </dgm:pt>
    <dgm:pt modelId="{320EB127-3DC8-4965-A31A-AB5F0E109B1E}" type="parTrans" cxnId="{73DA8850-9C3C-44EC-BF39-6A9277EB406D}">
      <dgm:prSet/>
      <dgm:spPr/>
      <dgm:t>
        <a:bodyPr/>
        <a:lstStyle/>
        <a:p>
          <a:endParaRPr lang="en-US"/>
        </a:p>
      </dgm:t>
    </dgm:pt>
    <dgm:pt modelId="{ADC5F4C7-E4CD-4DC2-A82F-60B4D5949458}" type="sibTrans" cxnId="{73DA8850-9C3C-44EC-BF39-6A9277EB406D}">
      <dgm:prSet/>
      <dgm:spPr/>
      <dgm:t>
        <a:bodyPr/>
        <a:lstStyle/>
        <a:p>
          <a:endParaRPr lang="en-US"/>
        </a:p>
      </dgm:t>
    </dgm:pt>
    <dgm:pt modelId="{29E32627-BB76-494E-A6A1-F8D805F03B6D}">
      <dgm:prSet/>
      <dgm:spPr/>
      <dgm:t>
        <a:bodyPr/>
        <a:lstStyle/>
        <a:p>
          <a:r>
            <a:rPr lang="en-US"/>
            <a:t>Idol Food </a:t>
          </a:r>
        </a:p>
      </dgm:t>
    </dgm:pt>
    <dgm:pt modelId="{BA05FEE3-0D2B-41F8-AAA6-7FC207E16B05}" type="parTrans" cxnId="{77754199-B146-4031-BA0F-E21330267F3A}">
      <dgm:prSet/>
      <dgm:spPr/>
      <dgm:t>
        <a:bodyPr/>
        <a:lstStyle/>
        <a:p>
          <a:endParaRPr lang="en-US"/>
        </a:p>
      </dgm:t>
    </dgm:pt>
    <dgm:pt modelId="{98B176C9-523D-4B3C-AEC4-34B3C5B3F97E}" type="sibTrans" cxnId="{77754199-B146-4031-BA0F-E21330267F3A}">
      <dgm:prSet/>
      <dgm:spPr/>
      <dgm:t>
        <a:bodyPr/>
        <a:lstStyle/>
        <a:p>
          <a:endParaRPr lang="en-US"/>
        </a:p>
      </dgm:t>
    </dgm:pt>
    <dgm:pt modelId="{75B375BC-75D3-4E4A-9D7F-848C43F1B0AC}">
      <dgm:prSet/>
      <dgm:spPr/>
      <dgm:t>
        <a:bodyPr/>
        <a:lstStyle/>
        <a:p>
          <a:r>
            <a:rPr lang="en-US"/>
            <a:t>Love </a:t>
          </a:r>
        </a:p>
      </dgm:t>
    </dgm:pt>
    <dgm:pt modelId="{A64E2B8C-E8AF-47ED-953A-AD1C7AA6D776}" type="parTrans" cxnId="{5B0DCF1D-972F-4A81-B67C-A3977C6C16FA}">
      <dgm:prSet/>
      <dgm:spPr/>
      <dgm:t>
        <a:bodyPr/>
        <a:lstStyle/>
        <a:p>
          <a:endParaRPr lang="en-US"/>
        </a:p>
      </dgm:t>
    </dgm:pt>
    <dgm:pt modelId="{5B34BF25-211A-4A81-90E5-72E4F4645AD9}" type="sibTrans" cxnId="{5B0DCF1D-972F-4A81-B67C-A3977C6C16FA}">
      <dgm:prSet/>
      <dgm:spPr/>
      <dgm:t>
        <a:bodyPr/>
        <a:lstStyle/>
        <a:p>
          <a:endParaRPr lang="en-US"/>
        </a:p>
      </dgm:t>
    </dgm:pt>
    <dgm:pt modelId="{E4447956-07F6-4076-9429-B420A21469AD}">
      <dgm:prSet/>
      <dgm:spPr/>
      <dgm:t>
        <a:bodyPr/>
        <a:lstStyle/>
        <a:p>
          <a:r>
            <a:rPr lang="en-US"/>
            <a:t>Spiritual Gifts</a:t>
          </a:r>
        </a:p>
      </dgm:t>
    </dgm:pt>
    <dgm:pt modelId="{328872E6-2C32-4C51-9AC5-2FC74270CCA9}" type="parTrans" cxnId="{8888875A-80DE-4032-AC6F-2E3AC4A729BC}">
      <dgm:prSet/>
      <dgm:spPr/>
      <dgm:t>
        <a:bodyPr/>
        <a:lstStyle/>
        <a:p>
          <a:endParaRPr lang="en-US"/>
        </a:p>
      </dgm:t>
    </dgm:pt>
    <dgm:pt modelId="{3A002BA7-0427-43C2-BBF8-3A4C73277251}" type="sibTrans" cxnId="{8888875A-80DE-4032-AC6F-2E3AC4A729BC}">
      <dgm:prSet/>
      <dgm:spPr/>
      <dgm:t>
        <a:bodyPr/>
        <a:lstStyle/>
        <a:p>
          <a:endParaRPr lang="en-US"/>
        </a:p>
      </dgm:t>
    </dgm:pt>
    <dgm:pt modelId="{DAFF01A5-7461-4C8F-80F8-BD8C1344AC77}" type="pres">
      <dgm:prSet presAssocID="{4C76D0C1-C058-46FB-977F-3C20AC961365}" presName="linear" presStyleCnt="0">
        <dgm:presLayoutVars>
          <dgm:animLvl val="lvl"/>
          <dgm:resizeHandles val="exact"/>
        </dgm:presLayoutVars>
      </dgm:prSet>
      <dgm:spPr/>
    </dgm:pt>
    <dgm:pt modelId="{9BDFEB6B-4CCD-4E04-A781-96E890D7C45C}" type="pres">
      <dgm:prSet presAssocID="{FADB8E4A-17E2-4AD4-BEF3-2E18E74B157B}" presName="parentText" presStyleLbl="node1" presStyleIdx="0" presStyleCnt="5">
        <dgm:presLayoutVars>
          <dgm:chMax val="0"/>
          <dgm:bulletEnabled val="1"/>
        </dgm:presLayoutVars>
      </dgm:prSet>
      <dgm:spPr/>
    </dgm:pt>
    <dgm:pt modelId="{B4FFBB66-78C5-4506-801A-8E279F56309B}" type="pres">
      <dgm:prSet presAssocID="{AF1DC3E8-0ABC-459B-9927-12365885C41C}" presName="spacer" presStyleCnt="0"/>
      <dgm:spPr/>
    </dgm:pt>
    <dgm:pt modelId="{F09DADAB-C0F5-4C2F-B3C2-84141606A4E8}" type="pres">
      <dgm:prSet presAssocID="{5C2A3562-372A-44CA-9E93-4746FE863136}" presName="parentText" presStyleLbl="node1" presStyleIdx="1" presStyleCnt="5">
        <dgm:presLayoutVars>
          <dgm:chMax val="0"/>
          <dgm:bulletEnabled val="1"/>
        </dgm:presLayoutVars>
      </dgm:prSet>
      <dgm:spPr/>
    </dgm:pt>
    <dgm:pt modelId="{9B2A2CE8-11BE-43CF-9667-2E0D1E1F6FD1}" type="pres">
      <dgm:prSet presAssocID="{ADC5F4C7-E4CD-4DC2-A82F-60B4D5949458}" presName="spacer" presStyleCnt="0"/>
      <dgm:spPr/>
    </dgm:pt>
    <dgm:pt modelId="{3FAF264A-798E-4426-8F93-B61A75AB63EB}" type="pres">
      <dgm:prSet presAssocID="{29E32627-BB76-494E-A6A1-F8D805F03B6D}" presName="parentText" presStyleLbl="node1" presStyleIdx="2" presStyleCnt="5">
        <dgm:presLayoutVars>
          <dgm:chMax val="0"/>
          <dgm:bulletEnabled val="1"/>
        </dgm:presLayoutVars>
      </dgm:prSet>
      <dgm:spPr/>
    </dgm:pt>
    <dgm:pt modelId="{0D6E4B4E-E44C-4D07-872D-24A94A16E9D3}" type="pres">
      <dgm:prSet presAssocID="{98B176C9-523D-4B3C-AEC4-34B3C5B3F97E}" presName="spacer" presStyleCnt="0"/>
      <dgm:spPr/>
    </dgm:pt>
    <dgm:pt modelId="{8F3A86CB-6853-4B34-A881-8986EABB5A79}" type="pres">
      <dgm:prSet presAssocID="{75B375BC-75D3-4E4A-9D7F-848C43F1B0AC}" presName="parentText" presStyleLbl="node1" presStyleIdx="3" presStyleCnt="5">
        <dgm:presLayoutVars>
          <dgm:chMax val="0"/>
          <dgm:bulletEnabled val="1"/>
        </dgm:presLayoutVars>
      </dgm:prSet>
      <dgm:spPr/>
    </dgm:pt>
    <dgm:pt modelId="{092BC40E-BAD2-4162-8F53-9128C31B7D7C}" type="pres">
      <dgm:prSet presAssocID="{5B34BF25-211A-4A81-90E5-72E4F4645AD9}" presName="spacer" presStyleCnt="0"/>
      <dgm:spPr/>
    </dgm:pt>
    <dgm:pt modelId="{17C4B65B-D5DC-4FC7-9F32-E45CACB7CF66}" type="pres">
      <dgm:prSet presAssocID="{E4447956-07F6-4076-9429-B420A21469AD}" presName="parentText" presStyleLbl="node1" presStyleIdx="4" presStyleCnt="5">
        <dgm:presLayoutVars>
          <dgm:chMax val="0"/>
          <dgm:bulletEnabled val="1"/>
        </dgm:presLayoutVars>
      </dgm:prSet>
      <dgm:spPr/>
    </dgm:pt>
  </dgm:ptLst>
  <dgm:cxnLst>
    <dgm:cxn modelId="{93A2ED12-22B2-4FF1-A6A9-723889A3B1FC}" type="presOf" srcId="{E4447956-07F6-4076-9429-B420A21469AD}" destId="{17C4B65B-D5DC-4FC7-9F32-E45CACB7CF66}" srcOrd="0" destOrd="0" presId="urn:microsoft.com/office/officeart/2005/8/layout/vList2"/>
    <dgm:cxn modelId="{38650317-8C6E-47A8-AAE5-60B65582D652}" type="presOf" srcId="{4C76D0C1-C058-46FB-977F-3C20AC961365}" destId="{DAFF01A5-7461-4C8F-80F8-BD8C1344AC77}" srcOrd="0" destOrd="0" presId="urn:microsoft.com/office/officeart/2005/8/layout/vList2"/>
    <dgm:cxn modelId="{5B0DCF1D-972F-4A81-B67C-A3977C6C16FA}" srcId="{4C76D0C1-C058-46FB-977F-3C20AC961365}" destId="{75B375BC-75D3-4E4A-9D7F-848C43F1B0AC}" srcOrd="3" destOrd="0" parTransId="{A64E2B8C-E8AF-47ED-953A-AD1C7AA6D776}" sibTransId="{5B34BF25-211A-4A81-90E5-72E4F4645AD9}"/>
    <dgm:cxn modelId="{073D4436-F427-4EF1-881D-D8C3C4D37A8A}" type="presOf" srcId="{75B375BC-75D3-4E4A-9D7F-848C43F1B0AC}" destId="{8F3A86CB-6853-4B34-A881-8986EABB5A79}" srcOrd="0" destOrd="0" presId="urn:microsoft.com/office/officeart/2005/8/layout/vList2"/>
    <dgm:cxn modelId="{73DA8850-9C3C-44EC-BF39-6A9277EB406D}" srcId="{4C76D0C1-C058-46FB-977F-3C20AC961365}" destId="{5C2A3562-372A-44CA-9E93-4746FE863136}" srcOrd="1" destOrd="0" parTransId="{320EB127-3DC8-4965-A31A-AB5F0E109B1E}" sibTransId="{ADC5F4C7-E4CD-4DC2-A82F-60B4D5949458}"/>
    <dgm:cxn modelId="{8888875A-80DE-4032-AC6F-2E3AC4A729BC}" srcId="{4C76D0C1-C058-46FB-977F-3C20AC961365}" destId="{E4447956-07F6-4076-9429-B420A21469AD}" srcOrd="4" destOrd="0" parTransId="{328872E6-2C32-4C51-9AC5-2FC74270CCA9}" sibTransId="{3A002BA7-0427-43C2-BBF8-3A4C73277251}"/>
    <dgm:cxn modelId="{77754199-B146-4031-BA0F-E21330267F3A}" srcId="{4C76D0C1-C058-46FB-977F-3C20AC961365}" destId="{29E32627-BB76-494E-A6A1-F8D805F03B6D}" srcOrd="2" destOrd="0" parTransId="{BA05FEE3-0D2B-41F8-AAA6-7FC207E16B05}" sibTransId="{98B176C9-523D-4B3C-AEC4-34B3C5B3F97E}"/>
    <dgm:cxn modelId="{F7C0F3A8-7D79-4F19-A48A-8D70B4ED7A92}" srcId="{4C76D0C1-C058-46FB-977F-3C20AC961365}" destId="{FADB8E4A-17E2-4AD4-BEF3-2E18E74B157B}" srcOrd="0" destOrd="0" parTransId="{FE77739B-2960-4EA2-9D07-0A22A34C85F0}" sibTransId="{AF1DC3E8-0ABC-459B-9927-12365885C41C}"/>
    <dgm:cxn modelId="{10E4B2C3-0C7A-42C0-AFA5-41CB1CDFF93C}" type="presOf" srcId="{5C2A3562-372A-44CA-9E93-4746FE863136}" destId="{F09DADAB-C0F5-4C2F-B3C2-84141606A4E8}" srcOrd="0" destOrd="0" presId="urn:microsoft.com/office/officeart/2005/8/layout/vList2"/>
    <dgm:cxn modelId="{7F863FCF-31DA-4055-B143-B7B78D915C68}" type="presOf" srcId="{FADB8E4A-17E2-4AD4-BEF3-2E18E74B157B}" destId="{9BDFEB6B-4CCD-4E04-A781-96E890D7C45C}" srcOrd="0" destOrd="0" presId="urn:microsoft.com/office/officeart/2005/8/layout/vList2"/>
    <dgm:cxn modelId="{FEA189D7-8CE1-4ED2-8D64-9ADECA75822F}" type="presOf" srcId="{29E32627-BB76-494E-A6A1-F8D805F03B6D}" destId="{3FAF264A-798E-4426-8F93-B61A75AB63EB}" srcOrd="0" destOrd="0" presId="urn:microsoft.com/office/officeart/2005/8/layout/vList2"/>
    <dgm:cxn modelId="{3C175600-3E30-47A9-8FE2-D15F0657D0DB}" type="presParOf" srcId="{DAFF01A5-7461-4C8F-80F8-BD8C1344AC77}" destId="{9BDFEB6B-4CCD-4E04-A781-96E890D7C45C}" srcOrd="0" destOrd="0" presId="urn:microsoft.com/office/officeart/2005/8/layout/vList2"/>
    <dgm:cxn modelId="{30F1B600-CE7F-4E58-A480-93CB861F3AAC}" type="presParOf" srcId="{DAFF01A5-7461-4C8F-80F8-BD8C1344AC77}" destId="{B4FFBB66-78C5-4506-801A-8E279F56309B}" srcOrd="1" destOrd="0" presId="urn:microsoft.com/office/officeart/2005/8/layout/vList2"/>
    <dgm:cxn modelId="{4C82CCD3-1D83-46D5-962A-D63983E03DE2}" type="presParOf" srcId="{DAFF01A5-7461-4C8F-80F8-BD8C1344AC77}" destId="{F09DADAB-C0F5-4C2F-B3C2-84141606A4E8}" srcOrd="2" destOrd="0" presId="urn:microsoft.com/office/officeart/2005/8/layout/vList2"/>
    <dgm:cxn modelId="{36FD9F88-777B-4042-8D47-236D9CFEB0CB}" type="presParOf" srcId="{DAFF01A5-7461-4C8F-80F8-BD8C1344AC77}" destId="{9B2A2CE8-11BE-43CF-9667-2E0D1E1F6FD1}" srcOrd="3" destOrd="0" presId="urn:microsoft.com/office/officeart/2005/8/layout/vList2"/>
    <dgm:cxn modelId="{8462A524-5F81-4B7E-9A76-B2A5F9771F83}" type="presParOf" srcId="{DAFF01A5-7461-4C8F-80F8-BD8C1344AC77}" destId="{3FAF264A-798E-4426-8F93-B61A75AB63EB}" srcOrd="4" destOrd="0" presId="urn:microsoft.com/office/officeart/2005/8/layout/vList2"/>
    <dgm:cxn modelId="{F45518BA-8881-4446-86AB-9B3CAF73C1D1}" type="presParOf" srcId="{DAFF01A5-7461-4C8F-80F8-BD8C1344AC77}" destId="{0D6E4B4E-E44C-4D07-872D-24A94A16E9D3}" srcOrd="5" destOrd="0" presId="urn:microsoft.com/office/officeart/2005/8/layout/vList2"/>
    <dgm:cxn modelId="{99974E16-5ABD-4651-A1BF-AF5CA4B6A35E}" type="presParOf" srcId="{DAFF01A5-7461-4C8F-80F8-BD8C1344AC77}" destId="{8F3A86CB-6853-4B34-A881-8986EABB5A79}" srcOrd="6" destOrd="0" presId="urn:microsoft.com/office/officeart/2005/8/layout/vList2"/>
    <dgm:cxn modelId="{BEAD30CB-380A-467E-8E33-DAC65EBEEB62}" type="presParOf" srcId="{DAFF01A5-7461-4C8F-80F8-BD8C1344AC77}" destId="{092BC40E-BAD2-4162-8F53-9128C31B7D7C}" srcOrd="7" destOrd="0" presId="urn:microsoft.com/office/officeart/2005/8/layout/vList2"/>
    <dgm:cxn modelId="{870ED2B0-5B07-4C1F-A89E-BAEF6C79DED3}" type="presParOf" srcId="{DAFF01A5-7461-4C8F-80F8-BD8C1344AC77}" destId="{17C4B65B-D5DC-4FC7-9F32-E45CACB7CF66}"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76AA6B-C8EF-4F37-8FCA-1FA3CD343C49}"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E58C6F74-C20B-4A0C-9F82-3A23571A2F8E}">
      <dgm:prSet/>
      <dgm:spPr/>
      <dgm:t>
        <a:bodyPr/>
        <a:lstStyle/>
        <a:p>
          <a:r>
            <a:rPr lang="en-US"/>
            <a:t>Unity in Christ</a:t>
          </a:r>
        </a:p>
      </dgm:t>
    </dgm:pt>
    <dgm:pt modelId="{ACD8CEAD-95E9-4962-9A60-59976674AAC4}" type="parTrans" cxnId="{ED07AF95-1A36-4C0A-A580-A3AEBAEA595A}">
      <dgm:prSet/>
      <dgm:spPr/>
      <dgm:t>
        <a:bodyPr/>
        <a:lstStyle/>
        <a:p>
          <a:endParaRPr lang="en-US"/>
        </a:p>
      </dgm:t>
    </dgm:pt>
    <dgm:pt modelId="{3BA85FD0-E934-4D69-A75B-16D3C8C1E601}" type="sibTrans" cxnId="{ED07AF95-1A36-4C0A-A580-A3AEBAEA595A}">
      <dgm:prSet/>
      <dgm:spPr/>
      <dgm:t>
        <a:bodyPr/>
        <a:lstStyle/>
        <a:p>
          <a:endParaRPr lang="en-US"/>
        </a:p>
      </dgm:t>
    </dgm:pt>
    <dgm:pt modelId="{DED67EE2-8C19-47D5-9BD0-C8B7FBBB7DA4}">
      <dgm:prSet/>
      <dgm:spPr/>
      <dgm:t>
        <a:bodyPr/>
        <a:lstStyle/>
        <a:p>
          <a:r>
            <a:rPr lang="en-US"/>
            <a:t>Humility toward others in Christ</a:t>
          </a:r>
        </a:p>
      </dgm:t>
    </dgm:pt>
    <dgm:pt modelId="{9E992B60-C825-485E-BA8B-DD3F17C6A908}" type="parTrans" cxnId="{B1D80829-2AC8-49D0-9C1D-8EE0C7F8A25F}">
      <dgm:prSet/>
      <dgm:spPr/>
      <dgm:t>
        <a:bodyPr/>
        <a:lstStyle/>
        <a:p>
          <a:endParaRPr lang="en-US"/>
        </a:p>
      </dgm:t>
    </dgm:pt>
    <dgm:pt modelId="{2FE2B019-757B-4DF7-9C1E-34D8E6FCE746}" type="sibTrans" cxnId="{B1D80829-2AC8-49D0-9C1D-8EE0C7F8A25F}">
      <dgm:prSet/>
      <dgm:spPr/>
      <dgm:t>
        <a:bodyPr/>
        <a:lstStyle/>
        <a:p>
          <a:endParaRPr lang="en-US"/>
        </a:p>
      </dgm:t>
    </dgm:pt>
    <dgm:pt modelId="{0E65639C-C8E6-4251-9203-6ED3EDEEB300}">
      <dgm:prSet/>
      <dgm:spPr/>
      <dgm:t>
        <a:bodyPr/>
        <a:lstStyle/>
        <a:p>
          <a:r>
            <a:rPr lang="en-US"/>
            <a:t>Love</a:t>
          </a:r>
        </a:p>
      </dgm:t>
    </dgm:pt>
    <dgm:pt modelId="{40013188-C8EF-40E8-8E6D-2E16336349D7}" type="parTrans" cxnId="{66C5DF92-113F-4A4B-AC16-3F87469ECEF4}">
      <dgm:prSet/>
      <dgm:spPr/>
      <dgm:t>
        <a:bodyPr/>
        <a:lstStyle/>
        <a:p>
          <a:endParaRPr lang="en-US"/>
        </a:p>
      </dgm:t>
    </dgm:pt>
    <dgm:pt modelId="{AD6A1A18-DA90-4587-AD59-4C64F1ED6C88}" type="sibTrans" cxnId="{66C5DF92-113F-4A4B-AC16-3F87469ECEF4}">
      <dgm:prSet/>
      <dgm:spPr/>
      <dgm:t>
        <a:bodyPr/>
        <a:lstStyle/>
        <a:p>
          <a:endParaRPr lang="en-US"/>
        </a:p>
      </dgm:t>
    </dgm:pt>
    <dgm:pt modelId="{ADEFF659-CC9A-4C2B-A59A-E4405B2980AB}">
      <dgm:prSet/>
      <dgm:spPr/>
      <dgm:t>
        <a:bodyPr/>
        <a:lstStyle/>
        <a:p>
          <a:r>
            <a:rPr lang="en-US"/>
            <a:t>Body of Christ</a:t>
          </a:r>
        </a:p>
      </dgm:t>
    </dgm:pt>
    <dgm:pt modelId="{F3AD1F7C-FB57-4468-AB4F-3E6F16A9FB43}" type="parTrans" cxnId="{83AB4EE7-4D4C-4921-BCB7-0505441BB48F}">
      <dgm:prSet/>
      <dgm:spPr/>
      <dgm:t>
        <a:bodyPr/>
        <a:lstStyle/>
        <a:p>
          <a:endParaRPr lang="en-US"/>
        </a:p>
      </dgm:t>
    </dgm:pt>
    <dgm:pt modelId="{8570E28E-91E5-455C-A104-FD5B6E1AAB9B}" type="sibTrans" cxnId="{83AB4EE7-4D4C-4921-BCB7-0505441BB48F}">
      <dgm:prSet/>
      <dgm:spPr/>
      <dgm:t>
        <a:bodyPr/>
        <a:lstStyle/>
        <a:p>
          <a:endParaRPr lang="en-US"/>
        </a:p>
      </dgm:t>
    </dgm:pt>
    <dgm:pt modelId="{92383D2C-3E0D-4D9F-B7DE-11C0045DA13D}" type="pres">
      <dgm:prSet presAssocID="{8976AA6B-C8EF-4F37-8FCA-1FA3CD343C49}" presName="hierChild1" presStyleCnt="0">
        <dgm:presLayoutVars>
          <dgm:chPref val="1"/>
          <dgm:dir/>
          <dgm:animOne val="branch"/>
          <dgm:animLvl val="lvl"/>
          <dgm:resizeHandles/>
        </dgm:presLayoutVars>
      </dgm:prSet>
      <dgm:spPr/>
    </dgm:pt>
    <dgm:pt modelId="{CF74D4B9-FE79-4E4E-A45F-E7223216AA06}" type="pres">
      <dgm:prSet presAssocID="{E58C6F74-C20B-4A0C-9F82-3A23571A2F8E}" presName="hierRoot1" presStyleCnt="0"/>
      <dgm:spPr/>
    </dgm:pt>
    <dgm:pt modelId="{460E179E-843C-4BB5-B031-8DDEEB75397B}" type="pres">
      <dgm:prSet presAssocID="{E58C6F74-C20B-4A0C-9F82-3A23571A2F8E}" presName="composite" presStyleCnt="0"/>
      <dgm:spPr/>
    </dgm:pt>
    <dgm:pt modelId="{C2AE1E56-D997-41C5-B862-66950CA923B5}" type="pres">
      <dgm:prSet presAssocID="{E58C6F74-C20B-4A0C-9F82-3A23571A2F8E}" presName="background" presStyleLbl="node0" presStyleIdx="0" presStyleCnt="4"/>
      <dgm:spPr/>
    </dgm:pt>
    <dgm:pt modelId="{96B8F5F0-A648-4517-BFA3-B3432DAA27D7}" type="pres">
      <dgm:prSet presAssocID="{E58C6F74-C20B-4A0C-9F82-3A23571A2F8E}" presName="text" presStyleLbl="fgAcc0" presStyleIdx="0" presStyleCnt="4">
        <dgm:presLayoutVars>
          <dgm:chPref val="3"/>
        </dgm:presLayoutVars>
      </dgm:prSet>
      <dgm:spPr/>
    </dgm:pt>
    <dgm:pt modelId="{846AE31D-C6C5-45DB-AEC4-CAE3152431C7}" type="pres">
      <dgm:prSet presAssocID="{E58C6F74-C20B-4A0C-9F82-3A23571A2F8E}" presName="hierChild2" presStyleCnt="0"/>
      <dgm:spPr/>
    </dgm:pt>
    <dgm:pt modelId="{E28B082C-4ECD-4A46-9D8C-EB8B401312BD}" type="pres">
      <dgm:prSet presAssocID="{DED67EE2-8C19-47D5-9BD0-C8B7FBBB7DA4}" presName="hierRoot1" presStyleCnt="0"/>
      <dgm:spPr/>
    </dgm:pt>
    <dgm:pt modelId="{61207E3F-EA83-488B-AA4F-1D848262C116}" type="pres">
      <dgm:prSet presAssocID="{DED67EE2-8C19-47D5-9BD0-C8B7FBBB7DA4}" presName="composite" presStyleCnt="0"/>
      <dgm:spPr/>
    </dgm:pt>
    <dgm:pt modelId="{16950F81-958D-453F-BAC6-28EC202F216A}" type="pres">
      <dgm:prSet presAssocID="{DED67EE2-8C19-47D5-9BD0-C8B7FBBB7DA4}" presName="background" presStyleLbl="node0" presStyleIdx="1" presStyleCnt="4"/>
      <dgm:spPr/>
    </dgm:pt>
    <dgm:pt modelId="{1E401709-3A26-4B12-9105-E42FE0751695}" type="pres">
      <dgm:prSet presAssocID="{DED67EE2-8C19-47D5-9BD0-C8B7FBBB7DA4}" presName="text" presStyleLbl="fgAcc0" presStyleIdx="1" presStyleCnt="4">
        <dgm:presLayoutVars>
          <dgm:chPref val="3"/>
        </dgm:presLayoutVars>
      </dgm:prSet>
      <dgm:spPr/>
    </dgm:pt>
    <dgm:pt modelId="{EBA90F55-2F05-4297-AB32-6AFECC8D0210}" type="pres">
      <dgm:prSet presAssocID="{DED67EE2-8C19-47D5-9BD0-C8B7FBBB7DA4}" presName="hierChild2" presStyleCnt="0"/>
      <dgm:spPr/>
    </dgm:pt>
    <dgm:pt modelId="{69AD978C-F3CD-47C5-841A-F5CF3CBFAADE}" type="pres">
      <dgm:prSet presAssocID="{0E65639C-C8E6-4251-9203-6ED3EDEEB300}" presName="hierRoot1" presStyleCnt="0"/>
      <dgm:spPr/>
    </dgm:pt>
    <dgm:pt modelId="{761C000A-DDEC-42E5-AD85-E1FC5E861CDC}" type="pres">
      <dgm:prSet presAssocID="{0E65639C-C8E6-4251-9203-6ED3EDEEB300}" presName="composite" presStyleCnt="0"/>
      <dgm:spPr/>
    </dgm:pt>
    <dgm:pt modelId="{76486DBC-7FDA-413F-8B77-6ACA40285036}" type="pres">
      <dgm:prSet presAssocID="{0E65639C-C8E6-4251-9203-6ED3EDEEB300}" presName="background" presStyleLbl="node0" presStyleIdx="2" presStyleCnt="4"/>
      <dgm:spPr/>
    </dgm:pt>
    <dgm:pt modelId="{2930E4BA-7A68-4C93-BCE8-FD8BC33F0161}" type="pres">
      <dgm:prSet presAssocID="{0E65639C-C8E6-4251-9203-6ED3EDEEB300}" presName="text" presStyleLbl="fgAcc0" presStyleIdx="2" presStyleCnt="4">
        <dgm:presLayoutVars>
          <dgm:chPref val="3"/>
        </dgm:presLayoutVars>
      </dgm:prSet>
      <dgm:spPr/>
    </dgm:pt>
    <dgm:pt modelId="{25907C12-07FF-4A21-8E62-20194758AC11}" type="pres">
      <dgm:prSet presAssocID="{0E65639C-C8E6-4251-9203-6ED3EDEEB300}" presName="hierChild2" presStyleCnt="0"/>
      <dgm:spPr/>
    </dgm:pt>
    <dgm:pt modelId="{A7B10B3B-8980-40D3-9F69-1E9F93C1DB18}" type="pres">
      <dgm:prSet presAssocID="{ADEFF659-CC9A-4C2B-A59A-E4405B2980AB}" presName="hierRoot1" presStyleCnt="0"/>
      <dgm:spPr/>
    </dgm:pt>
    <dgm:pt modelId="{709D8BAD-D462-4926-960B-DF495D0F0154}" type="pres">
      <dgm:prSet presAssocID="{ADEFF659-CC9A-4C2B-A59A-E4405B2980AB}" presName="composite" presStyleCnt="0"/>
      <dgm:spPr/>
    </dgm:pt>
    <dgm:pt modelId="{0E25D186-D106-43FF-B6BE-DB2272760464}" type="pres">
      <dgm:prSet presAssocID="{ADEFF659-CC9A-4C2B-A59A-E4405B2980AB}" presName="background" presStyleLbl="node0" presStyleIdx="3" presStyleCnt="4"/>
      <dgm:spPr/>
    </dgm:pt>
    <dgm:pt modelId="{979A651D-F1E7-4D81-BF5C-566D37A5EFE0}" type="pres">
      <dgm:prSet presAssocID="{ADEFF659-CC9A-4C2B-A59A-E4405B2980AB}" presName="text" presStyleLbl="fgAcc0" presStyleIdx="3" presStyleCnt="4">
        <dgm:presLayoutVars>
          <dgm:chPref val="3"/>
        </dgm:presLayoutVars>
      </dgm:prSet>
      <dgm:spPr/>
    </dgm:pt>
    <dgm:pt modelId="{E2377842-9188-46AE-B0CD-378C54640804}" type="pres">
      <dgm:prSet presAssocID="{ADEFF659-CC9A-4C2B-A59A-E4405B2980AB}" presName="hierChild2" presStyleCnt="0"/>
      <dgm:spPr/>
    </dgm:pt>
  </dgm:ptLst>
  <dgm:cxnLst>
    <dgm:cxn modelId="{5E651402-FACA-43BD-B2CC-103D42410069}" type="presOf" srcId="{E58C6F74-C20B-4A0C-9F82-3A23571A2F8E}" destId="{96B8F5F0-A648-4517-BFA3-B3432DAA27D7}" srcOrd="0" destOrd="0" presId="urn:microsoft.com/office/officeart/2005/8/layout/hierarchy1"/>
    <dgm:cxn modelId="{B1D80829-2AC8-49D0-9C1D-8EE0C7F8A25F}" srcId="{8976AA6B-C8EF-4F37-8FCA-1FA3CD343C49}" destId="{DED67EE2-8C19-47D5-9BD0-C8B7FBBB7DA4}" srcOrd="1" destOrd="0" parTransId="{9E992B60-C825-485E-BA8B-DD3F17C6A908}" sibTransId="{2FE2B019-757B-4DF7-9C1E-34D8E6FCE746}"/>
    <dgm:cxn modelId="{D27F1060-548D-430A-A406-3F27EAB00D8C}" type="presOf" srcId="{8976AA6B-C8EF-4F37-8FCA-1FA3CD343C49}" destId="{92383D2C-3E0D-4D9F-B7DE-11C0045DA13D}" srcOrd="0" destOrd="0" presId="urn:microsoft.com/office/officeart/2005/8/layout/hierarchy1"/>
    <dgm:cxn modelId="{B081F273-DF08-4A74-9A9E-8D9BFAD8975E}" type="presOf" srcId="{0E65639C-C8E6-4251-9203-6ED3EDEEB300}" destId="{2930E4BA-7A68-4C93-BCE8-FD8BC33F0161}" srcOrd="0" destOrd="0" presId="urn:microsoft.com/office/officeart/2005/8/layout/hierarchy1"/>
    <dgm:cxn modelId="{30A15178-CDBB-44DB-8E48-6AF2BE59B085}" type="presOf" srcId="{DED67EE2-8C19-47D5-9BD0-C8B7FBBB7DA4}" destId="{1E401709-3A26-4B12-9105-E42FE0751695}" srcOrd="0" destOrd="0" presId="urn:microsoft.com/office/officeart/2005/8/layout/hierarchy1"/>
    <dgm:cxn modelId="{BCF1C28D-65C7-4404-A9EE-3B1168036B6A}" type="presOf" srcId="{ADEFF659-CC9A-4C2B-A59A-E4405B2980AB}" destId="{979A651D-F1E7-4D81-BF5C-566D37A5EFE0}" srcOrd="0" destOrd="0" presId="urn:microsoft.com/office/officeart/2005/8/layout/hierarchy1"/>
    <dgm:cxn modelId="{66C5DF92-113F-4A4B-AC16-3F87469ECEF4}" srcId="{8976AA6B-C8EF-4F37-8FCA-1FA3CD343C49}" destId="{0E65639C-C8E6-4251-9203-6ED3EDEEB300}" srcOrd="2" destOrd="0" parTransId="{40013188-C8EF-40E8-8E6D-2E16336349D7}" sibTransId="{AD6A1A18-DA90-4587-AD59-4C64F1ED6C88}"/>
    <dgm:cxn modelId="{ED07AF95-1A36-4C0A-A580-A3AEBAEA595A}" srcId="{8976AA6B-C8EF-4F37-8FCA-1FA3CD343C49}" destId="{E58C6F74-C20B-4A0C-9F82-3A23571A2F8E}" srcOrd="0" destOrd="0" parTransId="{ACD8CEAD-95E9-4962-9A60-59976674AAC4}" sibTransId="{3BA85FD0-E934-4D69-A75B-16D3C8C1E601}"/>
    <dgm:cxn modelId="{83AB4EE7-4D4C-4921-BCB7-0505441BB48F}" srcId="{8976AA6B-C8EF-4F37-8FCA-1FA3CD343C49}" destId="{ADEFF659-CC9A-4C2B-A59A-E4405B2980AB}" srcOrd="3" destOrd="0" parTransId="{F3AD1F7C-FB57-4468-AB4F-3E6F16A9FB43}" sibTransId="{8570E28E-91E5-455C-A104-FD5B6E1AAB9B}"/>
    <dgm:cxn modelId="{4696A8E6-709F-48BA-A2A3-51F26436B569}" type="presParOf" srcId="{92383D2C-3E0D-4D9F-B7DE-11C0045DA13D}" destId="{CF74D4B9-FE79-4E4E-A45F-E7223216AA06}" srcOrd="0" destOrd="0" presId="urn:microsoft.com/office/officeart/2005/8/layout/hierarchy1"/>
    <dgm:cxn modelId="{CDD1E304-DD0F-4182-A7E1-9248EB66A2E1}" type="presParOf" srcId="{CF74D4B9-FE79-4E4E-A45F-E7223216AA06}" destId="{460E179E-843C-4BB5-B031-8DDEEB75397B}" srcOrd="0" destOrd="0" presId="urn:microsoft.com/office/officeart/2005/8/layout/hierarchy1"/>
    <dgm:cxn modelId="{2D7F442B-73BF-4E9F-AF07-6BEA93E6321E}" type="presParOf" srcId="{460E179E-843C-4BB5-B031-8DDEEB75397B}" destId="{C2AE1E56-D997-41C5-B862-66950CA923B5}" srcOrd="0" destOrd="0" presId="urn:microsoft.com/office/officeart/2005/8/layout/hierarchy1"/>
    <dgm:cxn modelId="{E4A4AE0C-56D1-4BD8-89FB-374655DE9404}" type="presParOf" srcId="{460E179E-843C-4BB5-B031-8DDEEB75397B}" destId="{96B8F5F0-A648-4517-BFA3-B3432DAA27D7}" srcOrd="1" destOrd="0" presId="urn:microsoft.com/office/officeart/2005/8/layout/hierarchy1"/>
    <dgm:cxn modelId="{2000A0DE-48A9-4441-8833-0EE91164B020}" type="presParOf" srcId="{CF74D4B9-FE79-4E4E-A45F-E7223216AA06}" destId="{846AE31D-C6C5-45DB-AEC4-CAE3152431C7}" srcOrd="1" destOrd="0" presId="urn:microsoft.com/office/officeart/2005/8/layout/hierarchy1"/>
    <dgm:cxn modelId="{908F0C5D-CCDC-4FA6-868F-CF7E33BC01A7}" type="presParOf" srcId="{92383D2C-3E0D-4D9F-B7DE-11C0045DA13D}" destId="{E28B082C-4ECD-4A46-9D8C-EB8B401312BD}" srcOrd="1" destOrd="0" presId="urn:microsoft.com/office/officeart/2005/8/layout/hierarchy1"/>
    <dgm:cxn modelId="{257C1C72-D9B5-43E8-8334-A4CD0DBABD82}" type="presParOf" srcId="{E28B082C-4ECD-4A46-9D8C-EB8B401312BD}" destId="{61207E3F-EA83-488B-AA4F-1D848262C116}" srcOrd="0" destOrd="0" presId="urn:microsoft.com/office/officeart/2005/8/layout/hierarchy1"/>
    <dgm:cxn modelId="{58806D7F-0C25-444A-B7E6-42E8877DAA3D}" type="presParOf" srcId="{61207E3F-EA83-488B-AA4F-1D848262C116}" destId="{16950F81-958D-453F-BAC6-28EC202F216A}" srcOrd="0" destOrd="0" presId="urn:microsoft.com/office/officeart/2005/8/layout/hierarchy1"/>
    <dgm:cxn modelId="{8B6517B1-D0A4-4F53-9C9A-C4225C42DC68}" type="presParOf" srcId="{61207E3F-EA83-488B-AA4F-1D848262C116}" destId="{1E401709-3A26-4B12-9105-E42FE0751695}" srcOrd="1" destOrd="0" presId="urn:microsoft.com/office/officeart/2005/8/layout/hierarchy1"/>
    <dgm:cxn modelId="{0C4DF44E-BBBB-46A0-A7A8-31D1571D1900}" type="presParOf" srcId="{E28B082C-4ECD-4A46-9D8C-EB8B401312BD}" destId="{EBA90F55-2F05-4297-AB32-6AFECC8D0210}" srcOrd="1" destOrd="0" presId="urn:microsoft.com/office/officeart/2005/8/layout/hierarchy1"/>
    <dgm:cxn modelId="{D7763343-AB05-4A84-9E76-9E23667AC86C}" type="presParOf" srcId="{92383D2C-3E0D-4D9F-B7DE-11C0045DA13D}" destId="{69AD978C-F3CD-47C5-841A-F5CF3CBFAADE}" srcOrd="2" destOrd="0" presId="urn:microsoft.com/office/officeart/2005/8/layout/hierarchy1"/>
    <dgm:cxn modelId="{9D28C605-395B-4751-94AF-680D5CBFB937}" type="presParOf" srcId="{69AD978C-F3CD-47C5-841A-F5CF3CBFAADE}" destId="{761C000A-DDEC-42E5-AD85-E1FC5E861CDC}" srcOrd="0" destOrd="0" presId="urn:microsoft.com/office/officeart/2005/8/layout/hierarchy1"/>
    <dgm:cxn modelId="{3B69FFB6-77C7-4928-9BB9-135FBCA2B13D}" type="presParOf" srcId="{761C000A-DDEC-42E5-AD85-E1FC5E861CDC}" destId="{76486DBC-7FDA-413F-8B77-6ACA40285036}" srcOrd="0" destOrd="0" presId="urn:microsoft.com/office/officeart/2005/8/layout/hierarchy1"/>
    <dgm:cxn modelId="{7A0B939B-1CE1-4631-A4A1-5F89E01C3B3A}" type="presParOf" srcId="{761C000A-DDEC-42E5-AD85-E1FC5E861CDC}" destId="{2930E4BA-7A68-4C93-BCE8-FD8BC33F0161}" srcOrd="1" destOrd="0" presId="urn:microsoft.com/office/officeart/2005/8/layout/hierarchy1"/>
    <dgm:cxn modelId="{59D4E9AD-C383-4159-97AF-180CE99FC19B}" type="presParOf" srcId="{69AD978C-F3CD-47C5-841A-F5CF3CBFAADE}" destId="{25907C12-07FF-4A21-8E62-20194758AC11}" srcOrd="1" destOrd="0" presId="urn:microsoft.com/office/officeart/2005/8/layout/hierarchy1"/>
    <dgm:cxn modelId="{24D85940-D30A-4207-AFBD-E84A95FE4E6C}" type="presParOf" srcId="{92383D2C-3E0D-4D9F-B7DE-11C0045DA13D}" destId="{A7B10B3B-8980-40D3-9F69-1E9F93C1DB18}" srcOrd="3" destOrd="0" presId="urn:microsoft.com/office/officeart/2005/8/layout/hierarchy1"/>
    <dgm:cxn modelId="{689343C6-1D0B-49D0-8A10-84FF09F5131E}" type="presParOf" srcId="{A7B10B3B-8980-40D3-9F69-1E9F93C1DB18}" destId="{709D8BAD-D462-4926-960B-DF495D0F0154}" srcOrd="0" destOrd="0" presId="urn:microsoft.com/office/officeart/2005/8/layout/hierarchy1"/>
    <dgm:cxn modelId="{F42FFA5C-CFF0-4255-929A-B2AA32627A19}" type="presParOf" srcId="{709D8BAD-D462-4926-960B-DF495D0F0154}" destId="{0E25D186-D106-43FF-B6BE-DB2272760464}" srcOrd="0" destOrd="0" presId="urn:microsoft.com/office/officeart/2005/8/layout/hierarchy1"/>
    <dgm:cxn modelId="{D5D0FF5D-0E26-4B66-9D50-DC846B7DB94D}" type="presParOf" srcId="{709D8BAD-D462-4926-960B-DF495D0F0154}" destId="{979A651D-F1E7-4D81-BF5C-566D37A5EFE0}" srcOrd="1" destOrd="0" presId="urn:microsoft.com/office/officeart/2005/8/layout/hierarchy1"/>
    <dgm:cxn modelId="{412044B2-3D10-4EFA-A1CF-27CBA46EBED4}" type="presParOf" srcId="{A7B10B3B-8980-40D3-9F69-1E9F93C1DB18}" destId="{E2377842-9188-46AE-B0CD-378C5464080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0699C-F71B-47EB-B994-5BBD4AC6289C}">
      <dsp:nvSpPr>
        <dsp:cNvPr id="0" name=""/>
        <dsp:cNvSpPr/>
      </dsp:nvSpPr>
      <dsp:spPr>
        <a:xfrm>
          <a:off x="0" y="4463237"/>
          <a:ext cx="6910387" cy="585797"/>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t>Paul stays with Priscilla and Aquila (50–53 CE)</a:t>
          </a:r>
        </a:p>
      </dsp:txBody>
      <dsp:txXfrm>
        <a:off x="0" y="4463237"/>
        <a:ext cx="6910387" cy="585797"/>
      </dsp:txXfrm>
    </dsp:sp>
    <dsp:sp modelId="{A9FD5F6F-5F91-4208-AE60-129DC1057C56}">
      <dsp:nvSpPr>
        <dsp:cNvPr id="0" name=""/>
        <dsp:cNvSpPr/>
      </dsp:nvSpPr>
      <dsp:spPr>
        <a:xfrm rot="10800000">
          <a:off x="0" y="3571068"/>
          <a:ext cx="6910387" cy="900956"/>
        </a:xfrm>
        <a:prstGeom prst="upArrowCallou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t>Lavish lifestyles (an ancient Las Vegas)</a:t>
          </a:r>
        </a:p>
      </dsp:txBody>
      <dsp:txXfrm rot="10800000">
        <a:off x="0" y="3571068"/>
        <a:ext cx="6910387" cy="585414"/>
      </dsp:txXfrm>
    </dsp:sp>
    <dsp:sp modelId="{06B746E8-6E7D-4C3D-A065-8B7F994EB0F7}">
      <dsp:nvSpPr>
        <dsp:cNvPr id="0" name=""/>
        <dsp:cNvSpPr/>
      </dsp:nvSpPr>
      <dsp:spPr>
        <a:xfrm rot="10800000">
          <a:off x="0" y="2678898"/>
          <a:ext cx="6910387" cy="900956"/>
        </a:xfrm>
        <a:prstGeom prst="upArrowCallou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t>Diverse, wealthy, upwardly mobile people</a:t>
          </a:r>
        </a:p>
      </dsp:txBody>
      <dsp:txXfrm rot="10800000">
        <a:off x="0" y="2678898"/>
        <a:ext cx="6910387" cy="585414"/>
      </dsp:txXfrm>
    </dsp:sp>
    <dsp:sp modelId="{D2765AD0-C690-4C1F-B85D-5BE23FF4DB10}">
      <dsp:nvSpPr>
        <dsp:cNvPr id="0" name=""/>
        <dsp:cNvSpPr/>
      </dsp:nvSpPr>
      <dsp:spPr>
        <a:xfrm rot="10800000">
          <a:off x="0" y="1786728"/>
          <a:ext cx="6910387" cy="900956"/>
        </a:xfrm>
        <a:prstGeom prst="upArrowCallou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t>Isthmian games (rivaled Olympic games)</a:t>
          </a:r>
        </a:p>
      </dsp:txBody>
      <dsp:txXfrm rot="10800000">
        <a:off x="0" y="1786728"/>
        <a:ext cx="6910387" cy="585414"/>
      </dsp:txXfrm>
    </dsp:sp>
    <dsp:sp modelId="{DBECAB12-4EE2-4603-8831-93250A5703FD}">
      <dsp:nvSpPr>
        <dsp:cNvPr id="0" name=""/>
        <dsp:cNvSpPr/>
      </dsp:nvSpPr>
      <dsp:spPr>
        <a:xfrm rot="10800000">
          <a:off x="0" y="894559"/>
          <a:ext cx="6910387" cy="900956"/>
        </a:xfrm>
        <a:prstGeom prst="upArrowCallou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t>Two ports with a land bridge between</a:t>
          </a:r>
        </a:p>
      </dsp:txBody>
      <dsp:txXfrm rot="10800000">
        <a:off x="0" y="894559"/>
        <a:ext cx="6910387" cy="585414"/>
      </dsp:txXfrm>
    </dsp:sp>
    <dsp:sp modelId="{C5BC2B9E-371F-4C69-A7F1-46AD3F03864D}">
      <dsp:nvSpPr>
        <dsp:cNvPr id="0" name=""/>
        <dsp:cNvSpPr/>
      </dsp:nvSpPr>
      <dsp:spPr>
        <a:xfrm rot="10800000">
          <a:off x="0" y="2389"/>
          <a:ext cx="6910387" cy="900956"/>
        </a:xfrm>
        <a:prstGeom prst="upArrowCallou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t>Capital of the Roman province Achaia</a:t>
          </a:r>
        </a:p>
      </dsp:txBody>
      <dsp:txXfrm rot="10800000">
        <a:off x="0" y="2389"/>
        <a:ext cx="6910387" cy="5854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C5E232-3CEC-42AB-AAA2-C7E648DB4E95}">
      <dsp:nvSpPr>
        <dsp:cNvPr id="0" name=""/>
        <dsp:cNvSpPr/>
      </dsp:nvSpPr>
      <dsp:spPr>
        <a:xfrm>
          <a:off x="377190" y="3160"/>
          <a:ext cx="2907506" cy="1744503"/>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Church Unity </a:t>
          </a:r>
        </a:p>
        <a:p>
          <a:pPr marL="228600" lvl="1" indent="-228600" algn="l" defTabSz="1022350">
            <a:lnSpc>
              <a:spcPct val="90000"/>
            </a:lnSpc>
            <a:spcBef>
              <a:spcPct val="0"/>
            </a:spcBef>
            <a:spcAft>
              <a:spcPct val="15000"/>
            </a:spcAft>
            <a:buChar char="•"/>
          </a:pPr>
          <a:r>
            <a:rPr lang="en-US" sz="2300" kern="1200"/>
            <a:t>Images: God’s Temple, The Boddy </a:t>
          </a:r>
        </a:p>
      </dsp:txBody>
      <dsp:txXfrm>
        <a:off x="377190" y="3160"/>
        <a:ext cx="2907506" cy="1744503"/>
      </dsp:txXfrm>
    </dsp:sp>
    <dsp:sp modelId="{326DCDE3-AC62-4571-A40C-866E214DFAF9}">
      <dsp:nvSpPr>
        <dsp:cNvPr id="0" name=""/>
        <dsp:cNvSpPr/>
      </dsp:nvSpPr>
      <dsp:spPr>
        <a:xfrm>
          <a:off x="3575446" y="3160"/>
          <a:ext cx="2907506" cy="1744503"/>
        </a:xfrm>
        <a:prstGeom prst="rect">
          <a:avLst/>
        </a:prstGeom>
        <a:solidFill>
          <a:schemeClr val="accent2">
            <a:hueOff val="-377567"/>
            <a:satOff val="-1770"/>
            <a:lumOff val="-4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Wisdom and Power</a:t>
          </a:r>
        </a:p>
      </dsp:txBody>
      <dsp:txXfrm>
        <a:off x="3575446" y="3160"/>
        <a:ext cx="2907506" cy="1744503"/>
      </dsp:txXfrm>
    </dsp:sp>
    <dsp:sp modelId="{52D160FE-4153-473F-B3F3-E83DD1135598}">
      <dsp:nvSpPr>
        <dsp:cNvPr id="0" name=""/>
        <dsp:cNvSpPr/>
      </dsp:nvSpPr>
      <dsp:spPr>
        <a:xfrm>
          <a:off x="6773703" y="3160"/>
          <a:ext cx="2907506" cy="1744503"/>
        </a:xfrm>
        <a:prstGeom prst="rect">
          <a:avLst/>
        </a:prstGeom>
        <a:solidFill>
          <a:schemeClr val="accent2">
            <a:hueOff val="-755133"/>
            <a:satOff val="-3540"/>
            <a:lumOff val="-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Christ Crucified </a:t>
          </a:r>
        </a:p>
      </dsp:txBody>
      <dsp:txXfrm>
        <a:off x="6773703" y="3160"/>
        <a:ext cx="2907506" cy="1744503"/>
      </dsp:txXfrm>
    </dsp:sp>
    <dsp:sp modelId="{7B0D6E4D-5B3F-4AF0-B4BF-267301AA2E16}">
      <dsp:nvSpPr>
        <dsp:cNvPr id="0" name=""/>
        <dsp:cNvSpPr/>
      </dsp:nvSpPr>
      <dsp:spPr>
        <a:xfrm>
          <a:off x="1976318" y="2038415"/>
          <a:ext cx="2907506" cy="1744503"/>
        </a:xfrm>
        <a:prstGeom prst="rect">
          <a:avLst/>
        </a:prstGeom>
        <a:solidFill>
          <a:schemeClr val="accent2">
            <a:hueOff val="-1132700"/>
            <a:satOff val="-5310"/>
            <a:lumOff val="-14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Resurrection of the Body </a:t>
          </a:r>
        </a:p>
      </dsp:txBody>
      <dsp:txXfrm>
        <a:off x="1976318" y="2038415"/>
        <a:ext cx="2907506" cy="1744503"/>
      </dsp:txXfrm>
    </dsp:sp>
    <dsp:sp modelId="{20CD592E-2744-481D-8EB7-CE3F7172C015}">
      <dsp:nvSpPr>
        <dsp:cNvPr id="0" name=""/>
        <dsp:cNvSpPr/>
      </dsp:nvSpPr>
      <dsp:spPr>
        <a:xfrm>
          <a:off x="5174575" y="2038415"/>
          <a:ext cx="2907506" cy="1744503"/>
        </a:xfrm>
        <a:prstGeom prst="rect">
          <a:avLst/>
        </a:prstGeom>
        <a:solidFill>
          <a:schemeClr val="accent2">
            <a:hueOff val="-1510266"/>
            <a:satOff val="-7080"/>
            <a:lumOff val="-19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Christian Freedom </a:t>
          </a:r>
        </a:p>
      </dsp:txBody>
      <dsp:txXfrm>
        <a:off x="5174575" y="2038415"/>
        <a:ext cx="2907506" cy="17445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DFEB6B-4CCD-4E04-A781-96E890D7C45C}">
      <dsp:nvSpPr>
        <dsp:cNvPr id="0" name=""/>
        <dsp:cNvSpPr/>
      </dsp:nvSpPr>
      <dsp:spPr>
        <a:xfrm>
          <a:off x="0" y="64611"/>
          <a:ext cx="6797675" cy="100737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a:t>The Lord’s Supper </a:t>
          </a:r>
        </a:p>
      </dsp:txBody>
      <dsp:txXfrm>
        <a:off x="49176" y="113787"/>
        <a:ext cx="6699323" cy="909018"/>
      </dsp:txXfrm>
    </dsp:sp>
    <dsp:sp modelId="{F09DADAB-C0F5-4C2F-B3C2-84141606A4E8}">
      <dsp:nvSpPr>
        <dsp:cNvPr id="0" name=""/>
        <dsp:cNvSpPr/>
      </dsp:nvSpPr>
      <dsp:spPr>
        <a:xfrm>
          <a:off x="0" y="1192941"/>
          <a:ext cx="6797675" cy="1007370"/>
        </a:xfrm>
        <a:prstGeom prst="roundRect">
          <a:avLst/>
        </a:prstGeom>
        <a:solidFill>
          <a:schemeClr val="accent5">
            <a:hueOff val="5026293"/>
            <a:satOff val="105"/>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a:t>Excommunication </a:t>
          </a:r>
        </a:p>
      </dsp:txBody>
      <dsp:txXfrm>
        <a:off x="49176" y="1242117"/>
        <a:ext cx="6699323" cy="909018"/>
      </dsp:txXfrm>
    </dsp:sp>
    <dsp:sp modelId="{3FAF264A-798E-4426-8F93-B61A75AB63EB}">
      <dsp:nvSpPr>
        <dsp:cNvPr id="0" name=""/>
        <dsp:cNvSpPr/>
      </dsp:nvSpPr>
      <dsp:spPr>
        <a:xfrm>
          <a:off x="0" y="2321271"/>
          <a:ext cx="6797675" cy="1007370"/>
        </a:xfrm>
        <a:prstGeom prst="roundRect">
          <a:avLst/>
        </a:prstGeom>
        <a:solidFill>
          <a:schemeClr val="accent5">
            <a:hueOff val="10052586"/>
            <a:satOff val="209"/>
            <a:lumOff val="-352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a:t>Idol Food </a:t>
          </a:r>
        </a:p>
      </dsp:txBody>
      <dsp:txXfrm>
        <a:off x="49176" y="2370447"/>
        <a:ext cx="6699323" cy="909018"/>
      </dsp:txXfrm>
    </dsp:sp>
    <dsp:sp modelId="{8F3A86CB-6853-4B34-A881-8986EABB5A79}">
      <dsp:nvSpPr>
        <dsp:cNvPr id="0" name=""/>
        <dsp:cNvSpPr/>
      </dsp:nvSpPr>
      <dsp:spPr>
        <a:xfrm>
          <a:off x="0" y="3449601"/>
          <a:ext cx="6797675" cy="1007370"/>
        </a:xfrm>
        <a:prstGeom prst="roundRect">
          <a:avLst/>
        </a:prstGeom>
        <a:solidFill>
          <a:schemeClr val="accent5">
            <a:hueOff val="15078880"/>
            <a:satOff val="314"/>
            <a:lumOff val="-529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a:t>Love </a:t>
          </a:r>
        </a:p>
      </dsp:txBody>
      <dsp:txXfrm>
        <a:off x="49176" y="3498777"/>
        <a:ext cx="6699323" cy="909018"/>
      </dsp:txXfrm>
    </dsp:sp>
    <dsp:sp modelId="{17C4B65B-D5DC-4FC7-9F32-E45CACB7CF66}">
      <dsp:nvSpPr>
        <dsp:cNvPr id="0" name=""/>
        <dsp:cNvSpPr/>
      </dsp:nvSpPr>
      <dsp:spPr>
        <a:xfrm>
          <a:off x="0" y="4577931"/>
          <a:ext cx="6797675" cy="1007370"/>
        </a:xfrm>
        <a:prstGeom prst="roundRect">
          <a:avLst/>
        </a:prstGeom>
        <a:solidFill>
          <a:schemeClr val="accent5">
            <a:hueOff val="20105173"/>
            <a:satOff val="418"/>
            <a:lumOff val="-705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a:t>Spiritual Gifts</a:t>
          </a:r>
        </a:p>
      </dsp:txBody>
      <dsp:txXfrm>
        <a:off x="49176" y="4627107"/>
        <a:ext cx="6699323" cy="909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AE1E56-D997-41C5-B862-66950CA923B5}">
      <dsp:nvSpPr>
        <dsp:cNvPr id="0" name=""/>
        <dsp:cNvSpPr/>
      </dsp:nvSpPr>
      <dsp:spPr>
        <a:xfrm>
          <a:off x="2946" y="1113970"/>
          <a:ext cx="2104012" cy="1336048"/>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B8F5F0-A648-4517-BFA3-B3432DAA27D7}">
      <dsp:nvSpPr>
        <dsp:cNvPr id="0" name=""/>
        <dsp:cNvSpPr/>
      </dsp:nvSpPr>
      <dsp:spPr>
        <a:xfrm>
          <a:off x="236726" y="1336061"/>
          <a:ext cx="2104012" cy="1336048"/>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Unity in Christ</a:t>
          </a:r>
        </a:p>
      </dsp:txBody>
      <dsp:txXfrm>
        <a:off x="275858" y="1375193"/>
        <a:ext cx="2025748" cy="1257784"/>
      </dsp:txXfrm>
    </dsp:sp>
    <dsp:sp modelId="{16950F81-958D-453F-BAC6-28EC202F216A}">
      <dsp:nvSpPr>
        <dsp:cNvPr id="0" name=""/>
        <dsp:cNvSpPr/>
      </dsp:nvSpPr>
      <dsp:spPr>
        <a:xfrm>
          <a:off x="2574518" y="1113970"/>
          <a:ext cx="2104012" cy="1336048"/>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401709-3A26-4B12-9105-E42FE0751695}">
      <dsp:nvSpPr>
        <dsp:cNvPr id="0" name=""/>
        <dsp:cNvSpPr/>
      </dsp:nvSpPr>
      <dsp:spPr>
        <a:xfrm>
          <a:off x="2808297" y="1336061"/>
          <a:ext cx="2104012" cy="1336048"/>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Humility toward others in Christ</a:t>
          </a:r>
        </a:p>
      </dsp:txBody>
      <dsp:txXfrm>
        <a:off x="2847429" y="1375193"/>
        <a:ext cx="2025748" cy="1257784"/>
      </dsp:txXfrm>
    </dsp:sp>
    <dsp:sp modelId="{76486DBC-7FDA-413F-8B77-6ACA40285036}">
      <dsp:nvSpPr>
        <dsp:cNvPr id="0" name=""/>
        <dsp:cNvSpPr/>
      </dsp:nvSpPr>
      <dsp:spPr>
        <a:xfrm>
          <a:off x="5146089" y="1113970"/>
          <a:ext cx="2104012" cy="1336048"/>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30E4BA-7A68-4C93-BCE8-FD8BC33F0161}">
      <dsp:nvSpPr>
        <dsp:cNvPr id="0" name=""/>
        <dsp:cNvSpPr/>
      </dsp:nvSpPr>
      <dsp:spPr>
        <a:xfrm>
          <a:off x="5379868" y="1336061"/>
          <a:ext cx="2104012" cy="1336048"/>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Love</a:t>
          </a:r>
        </a:p>
      </dsp:txBody>
      <dsp:txXfrm>
        <a:off x="5419000" y="1375193"/>
        <a:ext cx="2025748" cy="1257784"/>
      </dsp:txXfrm>
    </dsp:sp>
    <dsp:sp modelId="{0E25D186-D106-43FF-B6BE-DB2272760464}">
      <dsp:nvSpPr>
        <dsp:cNvPr id="0" name=""/>
        <dsp:cNvSpPr/>
      </dsp:nvSpPr>
      <dsp:spPr>
        <a:xfrm>
          <a:off x="7717661" y="1113970"/>
          <a:ext cx="2104012" cy="1336048"/>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9A651D-F1E7-4D81-BF5C-566D37A5EFE0}">
      <dsp:nvSpPr>
        <dsp:cNvPr id="0" name=""/>
        <dsp:cNvSpPr/>
      </dsp:nvSpPr>
      <dsp:spPr>
        <a:xfrm>
          <a:off x="7951440" y="1336061"/>
          <a:ext cx="2104012" cy="1336048"/>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Body of Christ</a:t>
          </a:r>
        </a:p>
      </dsp:txBody>
      <dsp:txXfrm>
        <a:off x="7990572" y="1375193"/>
        <a:ext cx="2025748" cy="125778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09400C01-D75E-4348-B982-669E74001E3D}" type="datetimeFigureOut">
              <a:rPr lang="en-US" smtClean="0"/>
              <a:t>8/1/2020</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B5224938-A82C-4757-BBD3-788E5ADB6753}" type="slidenum">
              <a:rPr lang="en-US" smtClean="0"/>
              <a:t>‹#›</a:t>
            </a:fld>
            <a:endParaRPr lang="en-US"/>
          </a:p>
        </p:txBody>
      </p:sp>
    </p:spTree>
    <p:extLst>
      <p:ext uri="{BB962C8B-B14F-4D97-AF65-F5344CB8AC3E}">
        <p14:creationId xmlns:p14="http://schemas.microsoft.com/office/powerpoint/2010/main" val="2095186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224938-A82C-4757-BBD3-788E5ADB6753}" type="slidenum">
              <a:rPr lang="en-US" smtClean="0"/>
              <a:t>1</a:t>
            </a:fld>
            <a:endParaRPr lang="en-US"/>
          </a:p>
        </p:txBody>
      </p:sp>
    </p:spTree>
    <p:extLst>
      <p:ext uri="{BB962C8B-B14F-4D97-AF65-F5344CB8AC3E}">
        <p14:creationId xmlns:p14="http://schemas.microsoft.com/office/powerpoint/2010/main" val="4096921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5224938-A82C-4757-BBD3-788E5ADB6753}" type="slidenum">
              <a:rPr lang="en-US" smtClean="0"/>
              <a:t>2</a:t>
            </a:fld>
            <a:endParaRPr lang="en-US"/>
          </a:p>
        </p:txBody>
      </p:sp>
    </p:spTree>
    <p:extLst>
      <p:ext uri="{BB962C8B-B14F-4D97-AF65-F5344CB8AC3E}">
        <p14:creationId xmlns:p14="http://schemas.microsoft.com/office/powerpoint/2010/main" val="2821871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224938-A82C-4757-BBD3-788E5ADB6753}" type="slidenum">
              <a:rPr lang="en-US" smtClean="0"/>
              <a:t>3</a:t>
            </a:fld>
            <a:endParaRPr lang="en-US"/>
          </a:p>
        </p:txBody>
      </p:sp>
    </p:spTree>
    <p:extLst>
      <p:ext uri="{BB962C8B-B14F-4D97-AF65-F5344CB8AC3E}">
        <p14:creationId xmlns:p14="http://schemas.microsoft.com/office/powerpoint/2010/main" val="2165029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r>
              <a:rPr lang="en-US" dirty="0"/>
              <a:t>When: Scholars suggest that this letter is written around mid-to late 50’s , during Paul’s 2</a:t>
            </a:r>
            <a:r>
              <a:rPr lang="en-US" baseline="30000" dirty="0"/>
              <a:t>nd</a:t>
            </a:r>
            <a:r>
              <a:rPr lang="en-US" dirty="0"/>
              <a:t> missionary Journey </a:t>
            </a:r>
          </a:p>
          <a:p>
            <a:endParaRPr lang="en-US" dirty="0"/>
          </a:p>
          <a:p>
            <a:r>
              <a:rPr lang="en-US" dirty="0"/>
              <a:t>Where: here in Corinth, Corinth is the Capital of Achaia, located 50 miles from Athens  and possible written while he was in Ephesus. </a:t>
            </a:r>
          </a:p>
          <a:p>
            <a:endParaRPr lang="en-US" dirty="0"/>
          </a:p>
          <a:p>
            <a:r>
              <a:rPr lang="en-US" dirty="0"/>
              <a:t>What is Corinth like: Corinth as Powell mentions is like Las Vegas of the Roman world. Known for gambling, sex, Olympic like games, diverse, and where you can possibly start to rise in social class at least wealth </a:t>
            </a:r>
          </a:p>
          <a:p>
            <a:endParaRPr lang="en-US" dirty="0"/>
          </a:p>
          <a:p>
            <a:r>
              <a:rPr lang="en-US" dirty="0"/>
              <a:t>Corinth was a city built by Free citizen  slaves , settled in 44 CE </a:t>
            </a:r>
          </a:p>
          <a:p>
            <a:endParaRPr lang="en-US" dirty="0"/>
          </a:p>
          <a:p>
            <a:r>
              <a:rPr lang="en-US" dirty="0"/>
              <a:t>Most were poor but not all</a:t>
            </a:r>
          </a:p>
          <a:p>
            <a:endParaRPr lang="en-US" dirty="0"/>
          </a:p>
          <a:p>
            <a:r>
              <a:rPr lang="en-US" dirty="0"/>
              <a:t>It was rich in trade because of its location and its two –seaports . In fact Rome wanted to have a Canal built to transport material easier, but more of a road then Canal the canal would not be built until 1893 </a:t>
            </a:r>
          </a:p>
          <a:p>
            <a:endParaRPr lang="en-US" dirty="0"/>
          </a:p>
        </p:txBody>
      </p:sp>
      <p:sp>
        <p:nvSpPr>
          <p:cNvPr id="4" name="Slide Number Placeholder 3"/>
          <p:cNvSpPr>
            <a:spLocks noGrp="1"/>
          </p:cNvSpPr>
          <p:nvPr>
            <p:ph type="sldNum" sz="quarter" idx="5"/>
          </p:nvPr>
        </p:nvSpPr>
        <p:spPr/>
        <p:txBody>
          <a:bodyPr/>
          <a:lstStyle/>
          <a:p>
            <a:fld id="{B5224938-A82C-4757-BBD3-788E5ADB6753}" type="slidenum">
              <a:rPr lang="en-US" smtClean="0"/>
              <a:t>4</a:t>
            </a:fld>
            <a:endParaRPr lang="en-US"/>
          </a:p>
        </p:txBody>
      </p:sp>
    </p:spTree>
    <p:extLst>
      <p:ext uri="{BB962C8B-B14F-4D97-AF65-F5344CB8AC3E}">
        <p14:creationId xmlns:p14="http://schemas.microsoft.com/office/powerpoint/2010/main" val="1183307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Chloe’s report  and the churches response </a:t>
            </a:r>
          </a:p>
          <a:p>
            <a:endParaRPr lang="en-US" dirty="0"/>
          </a:p>
        </p:txBody>
      </p:sp>
      <p:sp>
        <p:nvSpPr>
          <p:cNvPr id="4" name="Slide Number Placeholder 3"/>
          <p:cNvSpPr>
            <a:spLocks noGrp="1"/>
          </p:cNvSpPr>
          <p:nvPr>
            <p:ph type="sldNum" sz="quarter" idx="5"/>
          </p:nvPr>
        </p:nvSpPr>
        <p:spPr/>
        <p:txBody>
          <a:bodyPr/>
          <a:lstStyle/>
          <a:p>
            <a:fld id="{B5224938-A82C-4757-BBD3-788E5ADB6753}" type="slidenum">
              <a:rPr lang="en-US" smtClean="0"/>
              <a:t>5</a:t>
            </a:fld>
            <a:endParaRPr lang="en-US"/>
          </a:p>
        </p:txBody>
      </p:sp>
    </p:spTree>
    <p:extLst>
      <p:ext uri="{BB962C8B-B14F-4D97-AF65-F5344CB8AC3E}">
        <p14:creationId xmlns:p14="http://schemas.microsoft.com/office/powerpoint/2010/main" val="310316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Paul in this letter is to the Corinth church as a pastoral letter. One who cares for the spiritual, emotional and physical well being of his charge even if its like going through hell. </a:t>
            </a:r>
          </a:p>
          <a:p>
            <a:endParaRPr lang="en-US" dirty="0"/>
          </a:p>
          <a:p>
            <a:endParaRPr lang="en-US" dirty="0"/>
          </a:p>
          <a:p>
            <a:r>
              <a:rPr lang="en-US" dirty="0"/>
              <a:t>Corinth was not known for its Greek philosophers and scholar elites like Athens. In fact it was slang when you heard “to act like </a:t>
            </a:r>
            <a:r>
              <a:rPr lang="en-US"/>
              <a:t>a Corinthian”. </a:t>
            </a:r>
            <a:r>
              <a:rPr lang="en-US" dirty="0"/>
              <a:t>Known for living free and sexually Promiscuity. A big issue that Paul would bring up.</a:t>
            </a:r>
          </a:p>
          <a:p>
            <a:endParaRPr lang="en-US" dirty="0"/>
          </a:p>
        </p:txBody>
      </p:sp>
      <p:sp>
        <p:nvSpPr>
          <p:cNvPr id="4" name="Slide Number Placeholder 3"/>
          <p:cNvSpPr>
            <a:spLocks noGrp="1"/>
          </p:cNvSpPr>
          <p:nvPr>
            <p:ph type="sldNum" sz="quarter" idx="5"/>
          </p:nvPr>
        </p:nvSpPr>
        <p:spPr/>
        <p:txBody>
          <a:bodyPr/>
          <a:lstStyle/>
          <a:p>
            <a:fld id="{B5224938-A82C-4757-BBD3-788E5ADB6753}" type="slidenum">
              <a:rPr lang="en-US" smtClean="0"/>
              <a:t>6</a:t>
            </a:fld>
            <a:endParaRPr lang="en-US"/>
          </a:p>
        </p:txBody>
      </p:sp>
    </p:spTree>
    <p:extLst>
      <p:ext uri="{BB962C8B-B14F-4D97-AF65-F5344CB8AC3E}">
        <p14:creationId xmlns:p14="http://schemas.microsoft.com/office/powerpoint/2010/main" val="3136370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5224938-A82C-4757-BBD3-788E5ADB6753}" type="slidenum">
              <a:rPr lang="en-US" smtClean="0"/>
              <a:t>7</a:t>
            </a:fld>
            <a:endParaRPr lang="en-US"/>
          </a:p>
        </p:txBody>
      </p:sp>
    </p:spTree>
    <p:extLst>
      <p:ext uri="{BB962C8B-B14F-4D97-AF65-F5344CB8AC3E}">
        <p14:creationId xmlns:p14="http://schemas.microsoft.com/office/powerpoint/2010/main" val="1871614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5224938-A82C-4757-BBD3-788E5ADB6753}" type="slidenum">
              <a:rPr lang="en-US" smtClean="0"/>
              <a:t>8</a:t>
            </a:fld>
            <a:endParaRPr lang="en-US"/>
          </a:p>
        </p:txBody>
      </p:sp>
    </p:spTree>
    <p:extLst>
      <p:ext uri="{BB962C8B-B14F-4D97-AF65-F5344CB8AC3E}">
        <p14:creationId xmlns:p14="http://schemas.microsoft.com/office/powerpoint/2010/main" val="1077241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Paul spends most of his time focusing on answering the problems of the church than their theological understanding. For this letter was a practical letter, a pastoral letter concern with there conduct. Remembering that an individual's conduct is a witness to the Christian conduct. </a:t>
            </a:r>
          </a:p>
          <a:p>
            <a:endParaRPr lang="en-US" dirty="0"/>
          </a:p>
          <a:p>
            <a:r>
              <a:rPr lang="en-US" dirty="0"/>
              <a:t>He will focus on the theological issues in a somewhat systematic way in the letter to Rome.  Of which, he does write from Corinth </a:t>
            </a:r>
          </a:p>
        </p:txBody>
      </p:sp>
      <p:sp>
        <p:nvSpPr>
          <p:cNvPr id="4" name="Slide Number Placeholder 3"/>
          <p:cNvSpPr>
            <a:spLocks noGrp="1"/>
          </p:cNvSpPr>
          <p:nvPr>
            <p:ph type="sldNum" sz="quarter" idx="5"/>
          </p:nvPr>
        </p:nvSpPr>
        <p:spPr/>
        <p:txBody>
          <a:bodyPr/>
          <a:lstStyle/>
          <a:p>
            <a:fld id="{B5224938-A82C-4757-BBD3-788E5ADB6753}" type="slidenum">
              <a:rPr lang="en-US" smtClean="0"/>
              <a:t>9</a:t>
            </a:fld>
            <a:endParaRPr lang="en-US"/>
          </a:p>
        </p:txBody>
      </p:sp>
    </p:spTree>
    <p:extLst>
      <p:ext uri="{BB962C8B-B14F-4D97-AF65-F5344CB8AC3E}">
        <p14:creationId xmlns:p14="http://schemas.microsoft.com/office/powerpoint/2010/main" val="1439364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224938-A82C-4757-BBD3-788E5ADB6753}" type="slidenum">
              <a:rPr lang="en-US" smtClean="0"/>
              <a:t>10</a:t>
            </a:fld>
            <a:endParaRPr lang="en-US"/>
          </a:p>
        </p:txBody>
      </p:sp>
    </p:spTree>
    <p:extLst>
      <p:ext uri="{BB962C8B-B14F-4D97-AF65-F5344CB8AC3E}">
        <p14:creationId xmlns:p14="http://schemas.microsoft.com/office/powerpoint/2010/main" val="3115502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5224938-A82C-4757-BBD3-788E5ADB6753}" type="slidenum">
              <a:rPr lang="en-US" smtClean="0"/>
              <a:t>11</a:t>
            </a:fld>
            <a:endParaRPr lang="en-US"/>
          </a:p>
        </p:txBody>
      </p:sp>
    </p:spTree>
    <p:extLst>
      <p:ext uri="{BB962C8B-B14F-4D97-AF65-F5344CB8AC3E}">
        <p14:creationId xmlns:p14="http://schemas.microsoft.com/office/powerpoint/2010/main" val="3998373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5224938-A82C-4757-BBD3-788E5ADB6753}" type="slidenum">
              <a:rPr lang="en-US" smtClean="0"/>
              <a:t>12</a:t>
            </a:fld>
            <a:endParaRPr lang="en-US"/>
          </a:p>
        </p:txBody>
      </p:sp>
    </p:spTree>
    <p:extLst>
      <p:ext uri="{BB962C8B-B14F-4D97-AF65-F5344CB8AC3E}">
        <p14:creationId xmlns:p14="http://schemas.microsoft.com/office/powerpoint/2010/main" val="3111099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224938-A82C-4757-BBD3-788E5ADB6753}" type="slidenum">
              <a:rPr lang="en-US" smtClean="0"/>
              <a:t>13</a:t>
            </a:fld>
            <a:endParaRPr lang="en-US"/>
          </a:p>
        </p:txBody>
      </p:sp>
    </p:spTree>
    <p:extLst>
      <p:ext uri="{BB962C8B-B14F-4D97-AF65-F5344CB8AC3E}">
        <p14:creationId xmlns:p14="http://schemas.microsoft.com/office/powerpoint/2010/main" val="2712692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8/1/2020</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90427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8/1/2020</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17475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8/1/2020</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10556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8/1/2020</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74673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8/1/2020</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80085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8/1/2020</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45110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8/1/2020</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34316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8/1/2020</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84401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8/1/2020</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83827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8/1/2020</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43109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8/1/2020</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48960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8/1/2020</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1813492"/>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30" r:id="rId5"/>
    <p:sldLayoutId id="2147483724" r:id="rId6"/>
    <p:sldLayoutId id="2147483725" r:id="rId7"/>
    <p:sldLayoutId id="2147483726" r:id="rId8"/>
    <p:sldLayoutId id="2147483729" r:id="rId9"/>
    <p:sldLayoutId id="2147483727" r:id="rId10"/>
    <p:sldLayoutId id="2147483728" r:id="rId11"/>
  </p:sldLayoutIdLst>
  <p:hf sldNum="0" hdr="0" ftr="0" dt="0"/>
  <p:txStyles>
    <p:titleStyle>
      <a:lvl1pPr algn="l" defTabSz="914400" rtl="0" eaLnBrk="1" latinLnBrk="0" hangingPunct="1">
        <a:lnSpc>
          <a:spcPct val="90000"/>
        </a:lnSpc>
        <a:spcBef>
          <a:spcPct val="0"/>
        </a:spcBef>
        <a:buNone/>
        <a:defRPr sz="42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athenstaxi.tours/athens-to-acrocorinth-half-day-private-tour/" TargetMode="External"/><Relationship Id="rId3" Type="http://schemas.openxmlformats.org/officeDocument/2006/relationships/image" Target="../media/image2.jpg"/><Relationship Id="rId7"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8170.pbworks.com/w/page/37864131/Corinth" TargetMode="External"/><Relationship Id="rId5" Type="http://schemas.openxmlformats.org/officeDocument/2006/relationships/image" Target="../media/image3.jpg"/><Relationship Id="rId4" Type="http://schemas.openxmlformats.org/officeDocument/2006/relationships/hyperlink" Target="http://voiceoftruthblog.com/paul-at-corinth"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image" Target="../media/image5.jpg"/><Relationship Id="rId7" Type="http://schemas.openxmlformats.org/officeDocument/2006/relationships/hyperlink" Target="https://creativecommons.org/licenses/by/3.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brewminate.com/social-and-political-structure-of-ancient-greek-city-states/" TargetMode="External"/><Relationship Id="rId5" Type="http://schemas.openxmlformats.org/officeDocument/2006/relationships/image" Target="../media/image6.jpeg"/><Relationship Id="rId4" Type="http://schemas.openxmlformats.org/officeDocument/2006/relationships/hyperlink" Target="https://www.flickr.com/photos/clairity/3360709827" TargetMode="Externa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5E6315-9758-452A-80D6-0A43535F2E05}"/>
              </a:ext>
            </a:extLst>
          </p:cNvPr>
          <p:cNvPicPr>
            <a:picLocks noChangeAspect="1"/>
          </p:cNvPicPr>
          <p:nvPr/>
        </p:nvPicPr>
        <p:blipFill rotWithShape="1">
          <a:blip r:embed="rId3"/>
          <a:srcRect l="7619" r="19104"/>
          <a:stretch/>
        </p:blipFill>
        <p:spPr>
          <a:xfrm>
            <a:off x="16" y="10"/>
            <a:ext cx="7556889" cy="6857990"/>
          </a:xfrm>
          <a:prstGeom prst="rect">
            <a:avLst/>
          </a:prstGeom>
        </p:spPr>
      </p:pic>
      <p:sp>
        <p:nvSpPr>
          <p:cNvPr id="9" name="Rectangle 8">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556905"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7801A2B-DE51-44A1-8F98-F9E41C4B131D}"/>
              </a:ext>
            </a:extLst>
          </p:cNvPr>
          <p:cNvSpPr>
            <a:spLocks noGrp="1"/>
          </p:cNvSpPr>
          <p:nvPr>
            <p:ph type="ctrTitle"/>
          </p:nvPr>
        </p:nvSpPr>
        <p:spPr>
          <a:xfrm>
            <a:off x="8047939" y="640080"/>
            <a:ext cx="3659246" cy="2850320"/>
          </a:xfrm>
        </p:spPr>
        <p:txBody>
          <a:bodyPr>
            <a:normAutofit/>
          </a:bodyPr>
          <a:lstStyle/>
          <a:p>
            <a:r>
              <a:rPr lang="en-US" sz="5400" dirty="0">
                <a:solidFill>
                  <a:srgbClr val="FFFFFF"/>
                </a:solidFill>
              </a:rPr>
              <a:t>The Church in Corinth</a:t>
            </a:r>
          </a:p>
        </p:txBody>
      </p:sp>
      <p:sp>
        <p:nvSpPr>
          <p:cNvPr id="3" name="Subtitle 2">
            <a:extLst>
              <a:ext uri="{FF2B5EF4-FFF2-40B4-BE49-F238E27FC236}">
                <a16:creationId xmlns:a16="http://schemas.microsoft.com/office/drawing/2014/main" id="{686E6927-AB18-46C3-B403-A5D80A0D37E1}"/>
              </a:ext>
            </a:extLst>
          </p:cNvPr>
          <p:cNvSpPr>
            <a:spLocks noGrp="1"/>
          </p:cNvSpPr>
          <p:nvPr>
            <p:ph type="subTitle" idx="1"/>
          </p:nvPr>
        </p:nvSpPr>
        <p:spPr>
          <a:xfrm>
            <a:off x="8047939" y="3812135"/>
            <a:ext cx="3659246" cy="1596655"/>
          </a:xfrm>
        </p:spPr>
        <p:txBody>
          <a:bodyPr>
            <a:normAutofit/>
          </a:bodyPr>
          <a:lstStyle/>
          <a:p>
            <a:endParaRPr lang="en-US" sz="1800" dirty="0">
              <a:solidFill>
                <a:srgbClr val="FFFFFF"/>
              </a:solidFill>
            </a:endParaRPr>
          </a:p>
          <a:p>
            <a:r>
              <a:rPr lang="en-US" sz="1800" dirty="0">
                <a:solidFill>
                  <a:srgbClr val="FFFFFF"/>
                </a:solidFill>
              </a:rPr>
              <a:t>Rev. Bruce Gowe, OSL </a:t>
            </a:r>
          </a:p>
          <a:p>
            <a:r>
              <a:rPr lang="en-US" sz="1800" dirty="0">
                <a:solidFill>
                  <a:srgbClr val="FFFFFF"/>
                </a:solidFill>
              </a:rPr>
              <a:t>Kings College </a:t>
            </a:r>
          </a:p>
        </p:txBody>
      </p:sp>
      <p:cxnSp>
        <p:nvCxnSpPr>
          <p:cNvPr id="11" name="Straight Connector 10">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85922"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206916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548B4202-DCD5-4F8C-B481-743A989A9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5B9A86-6661-423A-8207-6A42086A30DA}"/>
              </a:ext>
            </a:extLst>
          </p:cNvPr>
          <p:cNvSpPr>
            <a:spLocks noGrp="1"/>
          </p:cNvSpPr>
          <p:nvPr>
            <p:ph type="title"/>
          </p:nvPr>
        </p:nvSpPr>
        <p:spPr>
          <a:xfrm>
            <a:off x="633999" y="4550230"/>
            <a:ext cx="10909073" cy="957902"/>
          </a:xfrm>
        </p:spPr>
        <p:txBody>
          <a:bodyPr vert="horz" lIns="91440" tIns="45720" rIns="91440" bIns="45720" rtlCol="0" anchor="b">
            <a:normAutofit/>
          </a:bodyPr>
          <a:lstStyle/>
          <a:p>
            <a:r>
              <a:rPr lang="en-US" sz="6000" dirty="0">
                <a:solidFill>
                  <a:schemeClr val="tx1">
                    <a:lumMod val="85000"/>
                    <a:lumOff val="15000"/>
                  </a:schemeClr>
                </a:solidFill>
              </a:rPr>
              <a:t>Corinth </a:t>
            </a:r>
          </a:p>
        </p:txBody>
      </p:sp>
      <p:pic>
        <p:nvPicPr>
          <p:cNvPr id="7" name="Picture 6" descr="A picture containing circuit&#10;&#10;Description automatically generated">
            <a:extLst>
              <a:ext uri="{FF2B5EF4-FFF2-40B4-BE49-F238E27FC236}">
                <a16:creationId xmlns:a16="http://schemas.microsoft.com/office/drawing/2014/main" id="{366A622A-4A93-4027-80E9-D3C2C6FD0C8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1601" r="11812" b="-3"/>
          <a:stretch/>
        </p:blipFill>
        <p:spPr>
          <a:xfrm>
            <a:off x="-1" y="-4"/>
            <a:ext cx="4007175" cy="4242816"/>
          </a:xfrm>
          <a:prstGeom prst="rect">
            <a:avLst/>
          </a:prstGeom>
        </p:spPr>
      </p:pic>
      <p:pic>
        <p:nvPicPr>
          <p:cNvPr id="5" name="Content Placeholder 4" descr="A picture containing text, map&#10;&#10;Description automatically generated">
            <a:extLst>
              <a:ext uri="{FF2B5EF4-FFF2-40B4-BE49-F238E27FC236}">
                <a16:creationId xmlns:a16="http://schemas.microsoft.com/office/drawing/2014/main" id="{3A6BAA72-E338-4DDD-8558-663A668F8744}"/>
              </a:ext>
            </a:extLst>
          </p:cNvPr>
          <p:cNvPicPr>
            <a:picLocks noGrp="1" noChangeAspect="1"/>
          </p:cNvPicPr>
          <p:nvPr>
            <p:ph idx="1"/>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3" b="1376"/>
          <a:stretch/>
        </p:blipFill>
        <p:spPr>
          <a:xfrm>
            <a:off x="4095513" y="-1890"/>
            <a:ext cx="4000972" cy="4242815"/>
          </a:xfrm>
          <a:prstGeom prst="rect">
            <a:avLst/>
          </a:prstGeom>
        </p:spPr>
      </p:pic>
      <p:pic>
        <p:nvPicPr>
          <p:cNvPr id="9" name="Picture 8" descr="A close up of a rock mountain&#10;&#10;Description automatically generated">
            <a:extLst>
              <a:ext uri="{FF2B5EF4-FFF2-40B4-BE49-F238E27FC236}">
                <a16:creationId xmlns:a16="http://schemas.microsoft.com/office/drawing/2014/main" id="{1387C23D-52BE-43BD-B5E9-B248E2F49B2E}"/>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5229" r="23937" b="2"/>
          <a:stretch/>
        </p:blipFill>
        <p:spPr>
          <a:xfrm>
            <a:off x="8184824" y="2"/>
            <a:ext cx="4007175" cy="4242815"/>
          </a:xfrm>
          <a:prstGeom prst="rect">
            <a:avLst/>
          </a:prstGeom>
        </p:spPr>
      </p:pic>
      <p:cxnSp>
        <p:nvCxnSpPr>
          <p:cNvPr id="20" name="Straight Connector 19">
            <a:extLst>
              <a:ext uri="{FF2B5EF4-FFF2-40B4-BE49-F238E27FC236}">
                <a16:creationId xmlns:a16="http://schemas.microsoft.com/office/drawing/2014/main" id="{F7F57F6B-E621-4E40-A34D-2FE12902AA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45296"/>
            <a:ext cx="10515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8EE702CF-91CE-4661-ACBF-3C8160D1B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23546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Content Placeholder 4" descr="A close up of a rock&#10;&#10;Description automatically generated">
            <a:extLst>
              <a:ext uri="{FF2B5EF4-FFF2-40B4-BE49-F238E27FC236}">
                <a16:creationId xmlns:a16="http://schemas.microsoft.com/office/drawing/2014/main" id="{C3D2796F-29C3-4380-B17E-21ECB8EF7442}"/>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355" r="30953" b="1"/>
          <a:stretch/>
        </p:blipFill>
        <p:spPr>
          <a:xfrm>
            <a:off x="1" y="10"/>
            <a:ext cx="6050280" cy="6340632"/>
          </a:xfrm>
          <a:prstGeom prst="rect">
            <a:avLst/>
          </a:prstGeom>
        </p:spPr>
      </p:pic>
      <p:pic>
        <p:nvPicPr>
          <p:cNvPr id="8" name="Picture 7" descr="A stone building&#10;&#10;Description automatically generated">
            <a:extLst>
              <a:ext uri="{FF2B5EF4-FFF2-40B4-BE49-F238E27FC236}">
                <a16:creationId xmlns:a16="http://schemas.microsoft.com/office/drawing/2014/main" id="{BD504E9C-BCFA-4070-A69F-D9E6C45AB0F2}"/>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31202" r="26575" b="1"/>
          <a:stretch/>
        </p:blipFill>
        <p:spPr>
          <a:xfrm>
            <a:off x="6141718" y="10"/>
            <a:ext cx="6050280" cy="6340632"/>
          </a:xfrm>
          <a:prstGeom prst="rect">
            <a:avLst/>
          </a:prstGeom>
        </p:spPr>
      </p:pic>
      <p:sp>
        <p:nvSpPr>
          <p:cNvPr id="6" name="TextBox 5">
            <a:extLst>
              <a:ext uri="{FF2B5EF4-FFF2-40B4-BE49-F238E27FC236}">
                <a16:creationId xmlns:a16="http://schemas.microsoft.com/office/drawing/2014/main" id="{8C7885DC-96DF-4A86-9535-DF962FD88E4F}"/>
              </a:ext>
            </a:extLst>
          </p:cNvPr>
          <p:cNvSpPr txBox="1"/>
          <p:nvPr/>
        </p:nvSpPr>
        <p:spPr>
          <a:xfrm>
            <a:off x="3645457" y="6140587"/>
            <a:ext cx="2404824"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clairity/3360709827">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9" name="TextBox 8">
            <a:extLst>
              <a:ext uri="{FF2B5EF4-FFF2-40B4-BE49-F238E27FC236}">
                <a16:creationId xmlns:a16="http://schemas.microsoft.com/office/drawing/2014/main" id="{B01B874C-1637-49ED-BAFB-BFF665626DD6}"/>
              </a:ext>
            </a:extLst>
          </p:cNvPr>
          <p:cNvSpPr txBox="1"/>
          <p:nvPr/>
        </p:nvSpPr>
        <p:spPr>
          <a:xfrm>
            <a:off x="9480999" y="6140587"/>
            <a:ext cx="2710999"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brewminate.com/social-and-political-structure-of-ancient-greek-city-state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1296526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useBgFill="1">
        <p:nvSpPr>
          <p:cNvPr id="14343" name="Rectangle 74">
            <a:extLst>
              <a:ext uri="{FF2B5EF4-FFF2-40B4-BE49-F238E27FC236}">
                <a16:creationId xmlns:a16="http://schemas.microsoft.com/office/drawing/2014/main" id="{103E59AE-44F8-4FB9-BF05-C888FE3E1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39" name="Text Box 1027">
            <a:extLst>
              <a:ext uri="{FF2B5EF4-FFF2-40B4-BE49-F238E27FC236}">
                <a16:creationId xmlns:a16="http://schemas.microsoft.com/office/drawing/2014/main" id="{79D8A966-8F12-4F93-BD16-19FAA18EB85D}"/>
              </a:ext>
            </a:extLst>
          </p:cNvPr>
          <p:cNvSpPr txBox="1">
            <a:spLocks noChangeArrowheads="1"/>
          </p:cNvSpPr>
          <p:nvPr/>
        </p:nvSpPr>
        <p:spPr bwMode="auto">
          <a:xfrm>
            <a:off x="642259" y="634946"/>
            <a:ext cx="3372529" cy="5055904"/>
          </a:xfrm>
          <a:prstGeom prst="rect">
            <a:avLst/>
          </a:prstGeom>
        </p:spPr>
        <p:txBody>
          <a:bodyPr vert="horz" lIns="91440" tIns="45720" rIns="91440" bIns="45720" rtlCol="0" anchor="ctr">
            <a:norm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fontAlgn="base">
              <a:spcBef>
                <a:spcPct val="0"/>
              </a:spcBef>
              <a:spcAft>
                <a:spcPct val="0"/>
              </a:spcAft>
              <a:defRPr sz="2400">
                <a:solidFill>
                  <a:schemeClr val="tx1"/>
                </a:solidFill>
                <a:latin typeface="Arial" charset="0"/>
                <a:ea typeface="ＭＳ Ｐゴシック" charset="0"/>
              </a:defRPr>
            </a:lvl6pPr>
            <a:lvl7pPr marL="914400" fontAlgn="base">
              <a:spcBef>
                <a:spcPct val="0"/>
              </a:spcBef>
              <a:spcAft>
                <a:spcPct val="0"/>
              </a:spcAft>
              <a:defRPr sz="2400">
                <a:solidFill>
                  <a:schemeClr val="tx1"/>
                </a:solidFill>
                <a:latin typeface="Arial" charset="0"/>
                <a:ea typeface="ＭＳ Ｐゴシック" charset="0"/>
              </a:defRPr>
            </a:lvl7pPr>
            <a:lvl8pPr marL="1371600" fontAlgn="base">
              <a:spcBef>
                <a:spcPct val="0"/>
              </a:spcBef>
              <a:spcAft>
                <a:spcPct val="0"/>
              </a:spcAft>
              <a:defRPr sz="2400">
                <a:solidFill>
                  <a:schemeClr val="tx1"/>
                </a:solidFill>
                <a:latin typeface="Arial" charset="0"/>
                <a:ea typeface="ＭＳ Ｐゴシック" charset="0"/>
              </a:defRPr>
            </a:lvl8pPr>
            <a:lvl9pPr marL="1828800" fontAlgn="base">
              <a:spcBef>
                <a:spcPct val="0"/>
              </a:spcBef>
              <a:spcAft>
                <a:spcPct val="0"/>
              </a:spcAft>
              <a:defRPr sz="2400">
                <a:solidFill>
                  <a:schemeClr val="tx1"/>
                </a:solidFill>
                <a:latin typeface="Arial" charset="0"/>
                <a:ea typeface="ＭＳ Ｐゴシック" charset="0"/>
              </a:defRPr>
            </a:lvl9pPr>
          </a:lstStyle>
          <a:p>
            <a:pPr>
              <a:lnSpc>
                <a:spcPct val="90000"/>
              </a:lnSpc>
              <a:spcBef>
                <a:spcPct val="0"/>
              </a:spcBef>
              <a:spcAft>
                <a:spcPts val="600"/>
              </a:spcAft>
              <a:defRPr/>
            </a:pPr>
            <a:r>
              <a:rPr lang="en-US" sz="4800" spc="-50">
                <a:solidFill>
                  <a:schemeClr val="tx1">
                    <a:lumMod val="75000"/>
                    <a:lumOff val="25000"/>
                  </a:schemeClr>
                </a:solidFill>
                <a:latin typeface="+mj-lt"/>
                <a:ea typeface="+mj-ea"/>
                <a:cs typeface="+mj-cs"/>
              </a:rPr>
              <a:t>Corinth: The City</a:t>
            </a:r>
          </a:p>
        </p:txBody>
      </p:sp>
      <p:cxnSp>
        <p:nvCxnSpPr>
          <p:cNvPr id="14344" name="Straight Connector 76">
            <a:extLst>
              <a:ext uri="{FF2B5EF4-FFF2-40B4-BE49-F238E27FC236}">
                <a16:creationId xmlns:a16="http://schemas.microsoft.com/office/drawing/2014/main" id="{2752F38C-F560-47AA-90AD-209F39C041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35022" y="1791298"/>
            <a:ext cx="0" cy="27432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9" name="Rectangle 78">
            <a:extLst>
              <a:ext uri="{FF2B5EF4-FFF2-40B4-BE49-F238E27FC236}">
                <a16:creationId xmlns:a16="http://schemas.microsoft.com/office/drawing/2014/main" id="{8B6B14AE-589A-45CC-A30D-41995FC1F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14345" name="Content Placeholder 2">
            <a:extLst>
              <a:ext uri="{FF2B5EF4-FFF2-40B4-BE49-F238E27FC236}">
                <a16:creationId xmlns:a16="http://schemas.microsoft.com/office/drawing/2014/main" id="{1E9B56E0-EF7C-4F07-89A7-1D31599DC183}"/>
              </a:ext>
            </a:extLst>
          </p:cNvPr>
          <p:cNvGraphicFramePr>
            <a:graphicFrameLocks noGrp="1"/>
          </p:cNvGraphicFramePr>
          <p:nvPr>
            <p:ph idx="1"/>
            <p:extLst>
              <p:ext uri="{D42A27DB-BD31-4B8C-83A1-F6EECF244321}">
                <p14:modId xmlns:p14="http://schemas.microsoft.com/office/powerpoint/2010/main" val="2151343275"/>
              </p:ext>
            </p:extLst>
          </p:nvPr>
        </p:nvGraphicFramePr>
        <p:xfrm>
          <a:off x="4648201" y="639763"/>
          <a:ext cx="6910387" cy="5051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363" name="Text Box 1027">
            <a:extLst>
              <a:ext uri="{FF2B5EF4-FFF2-40B4-BE49-F238E27FC236}">
                <a16:creationId xmlns:a16="http://schemas.microsoft.com/office/drawing/2014/main" id="{6103A912-E142-4008-A194-95E110A9BA53}"/>
              </a:ext>
            </a:extLst>
          </p:cNvPr>
          <p:cNvSpPr txBox="1">
            <a:spLocks noChangeArrowheads="1"/>
          </p:cNvSpPr>
          <p:nvPr/>
        </p:nvSpPr>
        <p:spPr bwMode="auto">
          <a:xfrm>
            <a:off x="492369" y="605896"/>
            <a:ext cx="3949002" cy="5646208"/>
          </a:xfrm>
          <a:prstGeom prst="rect">
            <a:avLst/>
          </a:prstGeom>
        </p:spPr>
        <p:txBody>
          <a:bodyPr vert="horz" lIns="91440" tIns="45720" rIns="91440" bIns="45720" rtlCol="0" anchor="ctr">
            <a:norm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fontAlgn="base">
              <a:spcBef>
                <a:spcPct val="0"/>
              </a:spcBef>
              <a:spcAft>
                <a:spcPct val="0"/>
              </a:spcAft>
              <a:defRPr sz="2400">
                <a:solidFill>
                  <a:schemeClr val="tx1"/>
                </a:solidFill>
                <a:latin typeface="Arial" charset="0"/>
                <a:ea typeface="ＭＳ Ｐゴシック" charset="0"/>
              </a:defRPr>
            </a:lvl6pPr>
            <a:lvl7pPr marL="914400" fontAlgn="base">
              <a:spcBef>
                <a:spcPct val="0"/>
              </a:spcBef>
              <a:spcAft>
                <a:spcPct val="0"/>
              </a:spcAft>
              <a:defRPr sz="2400">
                <a:solidFill>
                  <a:schemeClr val="tx1"/>
                </a:solidFill>
                <a:latin typeface="Arial" charset="0"/>
                <a:ea typeface="ＭＳ Ｐゴシック" charset="0"/>
              </a:defRPr>
            </a:lvl7pPr>
            <a:lvl8pPr marL="1371600" fontAlgn="base">
              <a:spcBef>
                <a:spcPct val="0"/>
              </a:spcBef>
              <a:spcAft>
                <a:spcPct val="0"/>
              </a:spcAft>
              <a:defRPr sz="2400">
                <a:solidFill>
                  <a:schemeClr val="tx1"/>
                </a:solidFill>
                <a:latin typeface="Arial" charset="0"/>
                <a:ea typeface="ＭＳ Ｐゴシック" charset="0"/>
              </a:defRPr>
            </a:lvl8pPr>
            <a:lvl9pPr marL="1828800" fontAlgn="base">
              <a:spcBef>
                <a:spcPct val="0"/>
              </a:spcBef>
              <a:spcAft>
                <a:spcPct val="0"/>
              </a:spcAft>
              <a:defRPr sz="2400">
                <a:solidFill>
                  <a:schemeClr val="tx1"/>
                </a:solidFill>
                <a:latin typeface="Arial" charset="0"/>
                <a:ea typeface="ＭＳ Ｐゴシック" charset="0"/>
              </a:defRPr>
            </a:lvl9pPr>
          </a:lstStyle>
          <a:p>
            <a:pPr>
              <a:lnSpc>
                <a:spcPct val="90000"/>
              </a:lnSpc>
              <a:spcBef>
                <a:spcPct val="0"/>
              </a:spcBef>
              <a:spcAft>
                <a:spcPts val="600"/>
              </a:spcAft>
              <a:defRPr/>
            </a:pPr>
            <a:r>
              <a:rPr lang="en-US" sz="4400" spc="-50">
                <a:solidFill>
                  <a:srgbClr val="FFFFFF"/>
                </a:solidFill>
                <a:latin typeface="+mj-lt"/>
                <a:ea typeface="+mj-ea"/>
                <a:cs typeface="+mj-cs"/>
              </a:rPr>
              <a:t>Exchange of Communication</a:t>
            </a:r>
          </a:p>
        </p:txBody>
      </p:sp>
      <p:sp>
        <p:nvSpPr>
          <p:cNvPr id="6146" name="Content Placeholder 2">
            <a:extLst>
              <a:ext uri="{FF2B5EF4-FFF2-40B4-BE49-F238E27FC236}">
                <a16:creationId xmlns:a16="http://schemas.microsoft.com/office/drawing/2014/main" id="{BC7E8EA0-1505-455C-9B6B-ABD6EA8AA0F9}"/>
              </a:ext>
            </a:extLst>
          </p:cNvPr>
          <p:cNvSpPr>
            <a:spLocks noGrp="1"/>
          </p:cNvSpPr>
          <p:nvPr>
            <p:ph idx="1"/>
          </p:nvPr>
        </p:nvSpPr>
        <p:spPr>
          <a:xfrm>
            <a:off x="5231958" y="605896"/>
            <a:ext cx="5923721" cy="5646208"/>
          </a:xfrm>
        </p:spPr>
        <p:txBody>
          <a:bodyPr vert="horz" lIns="0" tIns="45720" rIns="0" bIns="45720" rtlCol="0" anchor="ctr">
            <a:normAutofit/>
          </a:bodyPr>
          <a:lstStyle/>
          <a:p>
            <a:pPr>
              <a:lnSpc>
                <a:spcPct val="100000"/>
              </a:lnSpc>
            </a:pPr>
            <a:r>
              <a:rPr lang="en-US" altLang="en-US" sz="2400" dirty="0"/>
              <a:t>Paul and Corinthians exchanged multiple letters</a:t>
            </a:r>
          </a:p>
          <a:p>
            <a:pPr>
              <a:lnSpc>
                <a:spcPct val="100000"/>
              </a:lnSpc>
            </a:pPr>
            <a:r>
              <a:rPr lang="en-US" altLang="en-US" sz="2400" dirty="0"/>
              <a:t>Only two from Paul still exist</a:t>
            </a:r>
          </a:p>
          <a:p>
            <a:pPr lvl="1"/>
            <a:r>
              <a:rPr lang="en-US" altLang="en-US" sz="2400" i="1" dirty="0"/>
              <a:t>First </a:t>
            </a:r>
            <a:r>
              <a:rPr lang="en-US" altLang="ja-JP" sz="2400" i="1" dirty="0"/>
              <a:t>“lost” letter Paul wrote; 1 Cor. 5:9</a:t>
            </a:r>
          </a:p>
          <a:p>
            <a:pPr lvl="2"/>
            <a:r>
              <a:rPr lang="en-US" altLang="en-US" sz="2400" dirty="0"/>
              <a:t>Corinthians write back with questions (7:1; 16:15–18)</a:t>
            </a:r>
          </a:p>
          <a:p>
            <a:pPr lvl="2"/>
            <a:r>
              <a:rPr lang="en-US" altLang="en-US" sz="2400" dirty="0"/>
              <a:t>Chloe sends her servants with a report (1:11)</a:t>
            </a:r>
          </a:p>
          <a:p>
            <a:pPr lvl="1"/>
            <a:r>
              <a:rPr lang="en-US" altLang="en-US" sz="2400" dirty="0"/>
              <a:t>1 Corinthians (54 CE)</a:t>
            </a:r>
          </a:p>
          <a:p>
            <a:pPr lvl="1"/>
            <a:r>
              <a:rPr lang="en-US" altLang="en-US" sz="2400" i="1" dirty="0"/>
              <a:t>Third letter Paul wrote</a:t>
            </a:r>
          </a:p>
          <a:p>
            <a:pPr lvl="1"/>
            <a:r>
              <a:rPr lang="en-US" altLang="en-US" sz="2400" dirty="0"/>
              <a:t>2 Corinthians (55-58 CE)</a:t>
            </a:r>
          </a:p>
          <a:p>
            <a:pPr>
              <a:lnSpc>
                <a:spcPct val="100000"/>
              </a:lnSpc>
            </a:pPr>
            <a:endParaRPr lang="en-US" altLang="en-US" sz="2400" dirty="0"/>
          </a:p>
          <a:p>
            <a:pPr>
              <a:lnSpc>
                <a:spcPct val="100000"/>
              </a:lnSpc>
            </a:pPr>
            <a:endParaRPr lang="en-US" alt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B4D0E555-16F6-44D0-BF56-AF5FF5BDE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117041D-1A7B-4ECA-AB68-3CFDB6726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4"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6E79B34-0D74-43AB-9DB2-31956C51E73E}"/>
              </a:ext>
            </a:extLst>
          </p:cNvPr>
          <p:cNvSpPr>
            <a:spLocks noGrp="1"/>
          </p:cNvSpPr>
          <p:nvPr>
            <p:ph type="title"/>
          </p:nvPr>
        </p:nvSpPr>
        <p:spPr>
          <a:xfrm>
            <a:off x="435869" y="640080"/>
            <a:ext cx="3659246" cy="2862699"/>
          </a:xfrm>
        </p:spPr>
        <p:txBody>
          <a:bodyPr vert="horz" lIns="91440" tIns="45720" rIns="91440" bIns="45720" rtlCol="0" anchor="b">
            <a:normAutofit/>
          </a:bodyPr>
          <a:lstStyle/>
          <a:p>
            <a:r>
              <a:rPr lang="en-US" sz="4400">
                <a:solidFill>
                  <a:srgbClr val="FFFFFF"/>
                </a:solidFill>
              </a:rPr>
              <a:t>The Purpose of this Letter </a:t>
            </a:r>
          </a:p>
        </p:txBody>
      </p:sp>
      <p:cxnSp>
        <p:nvCxnSpPr>
          <p:cNvPr id="18" name="Straight Connector 17">
            <a:extLst>
              <a:ext uri="{FF2B5EF4-FFF2-40B4-BE49-F238E27FC236}">
                <a16:creationId xmlns:a16="http://schemas.microsoft.com/office/drawing/2014/main" id="{ABCD2462-4C1E-401A-AC2D-F799A138B2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3852" y="3663649"/>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Graphic 6" descr="Document">
            <a:extLst>
              <a:ext uri="{FF2B5EF4-FFF2-40B4-BE49-F238E27FC236}">
                <a16:creationId xmlns:a16="http://schemas.microsoft.com/office/drawing/2014/main" id="{5629A510-C4E9-46F9-B1C1-95DF2DD551A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1248" y="640080"/>
            <a:ext cx="5577840" cy="5577840"/>
          </a:xfrm>
          <a:prstGeom prst="rect">
            <a:avLst/>
          </a:prstGeom>
        </p:spPr>
      </p:pic>
    </p:spTree>
    <p:extLst>
      <p:ext uri="{BB962C8B-B14F-4D97-AF65-F5344CB8AC3E}">
        <p14:creationId xmlns:p14="http://schemas.microsoft.com/office/powerpoint/2010/main" val="732847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483" name="Text Box 3">
            <a:extLst>
              <a:ext uri="{FF2B5EF4-FFF2-40B4-BE49-F238E27FC236}">
                <a16:creationId xmlns:a16="http://schemas.microsoft.com/office/drawing/2014/main" id="{9881C59F-96D3-428D-B126-DC8C5E308092}"/>
              </a:ext>
            </a:extLst>
          </p:cNvPr>
          <p:cNvSpPr txBox="1">
            <a:spLocks noChangeArrowheads="1"/>
          </p:cNvSpPr>
          <p:nvPr/>
        </p:nvSpPr>
        <p:spPr bwMode="auto">
          <a:xfrm>
            <a:off x="492369" y="605896"/>
            <a:ext cx="3642309" cy="5646208"/>
          </a:xfrm>
          <a:prstGeom prst="rect">
            <a:avLst/>
          </a:prstGeom>
        </p:spPr>
        <p:txBody>
          <a:bodyPr vert="horz" lIns="91440" tIns="45720" rIns="91440" bIns="45720" rtlCol="0" anchor="ctr">
            <a:norm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fontAlgn="base">
              <a:spcBef>
                <a:spcPct val="0"/>
              </a:spcBef>
              <a:spcAft>
                <a:spcPct val="0"/>
              </a:spcAft>
              <a:defRPr sz="2400">
                <a:solidFill>
                  <a:schemeClr val="tx1"/>
                </a:solidFill>
                <a:latin typeface="Arial" charset="0"/>
                <a:ea typeface="ＭＳ Ｐゴシック" charset="0"/>
              </a:defRPr>
            </a:lvl6pPr>
            <a:lvl7pPr marL="914400" fontAlgn="base">
              <a:spcBef>
                <a:spcPct val="0"/>
              </a:spcBef>
              <a:spcAft>
                <a:spcPct val="0"/>
              </a:spcAft>
              <a:defRPr sz="2400">
                <a:solidFill>
                  <a:schemeClr val="tx1"/>
                </a:solidFill>
                <a:latin typeface="Arial" charset="0"/>
                <a:ea typeface="ＭＳ Ｐゴシック" charset="0"/>
              </a:defRPr>
            </a:lvl7pPr>
            <a:lvl8pPr marL="1371600" fontAlgn="base">
              <a:spcBef>
                <a:spcPct val="0"/>
              </a:spcBef>
              <a:spcAft>
                <a:spcPct val="0"/>
              </a:spcAft>
              <a:defRPr sz="2400">
                <a:solidFill>
                  <a:schemeClr val="tx1"/>
                </a:solidFill>
                <a:latin typeface="Arial" charset="0"/>
                <a:ea typeface="ＭＳ Ｐゴシック" charset="0"/>
              </a:defRPr>
            </a:lvl8pPr>
            <a:lvl9pPr marL="1828800" fontAlgn="base">
              <a:spcBef>
                <a:spcPct val="0"/>
              </a:spcBef>
              <a:spcAft>
                <a:spcPct val="0"/>
              </a:spcAft>
              <a:defRPr sz="2400">
                <a:solidFill>
                  <a:schemeClr val="tx1"/>
                </a:solidFill>
                <a:latin typeface="Arial" charset="0"/>
                <a:ea typeface="ＭＳ Ｐゴシック" charset="0"/>
              </a:defRPr>
            </a:lvl9pPr>
          </a:lstStyle>
          <a:p>
            <a:pPr>
              <a:lnSpc>
                <a:spcPct val="90000"/>
              </a:lnSpc>
              <a:spcBef>
                <a:spcPct val="0"/>
              </a:spcBef>
              <a:spcAft>
                <a:spcPts val="600"/>
              </a:spcAft>
              <a:defRPr/>
            </a:pPr>
            <a:r>
              <a:rPr lang="en-US" sz="4400" spc="-50">
                <a:solidFill>
                  <a:srgbClr val="FFFFFF"/>
                </a:solidFill>
                <a:latin typeface="+mj-lt"/>
                <a:ea typeface="+mj-ea"/>
                <a:cs typeface="+mj-cs"/>
              </a:rPr>
              <a:t>Outline</a:t>
            </a:r>
          </a:p>
        </p:txBody>
      </p:sp>
      <p:sp>
        <p:nvSpPr>
          <p:cNvPr id="7170" name="Content Placeholder 4">
            <a:extLst>
              <a:ext uri="{FF2B5EF4-FFF2-40B4-BE49-F238E27FC236}">
                <a16:creationId xmlns:a16="http://schemas.microsoft.com/office/drawing/2014/main" id="{2BB54BBE-033E-435F-BC06-6DE0B36E4EF2}"/>
              </a:ext>
            </a:extLst>
          </p:cNvPr>
          <p:cNvSpPr>
            <a:spLocks noGrp="1"/>
          </p:cNvSpPr>
          <p:nvPr>
            <p:ph idx="1"/>
          </p:nvPr>
        </p:nvSpPr>
        <p:spPr>
          <a:xfrm>
            <a:off x="5231958" y="605896"/>
            <a:ext cx="5923721" cy="5646208"/>
          </a:xfrm>
        </p:spPr>
        <p:txBody>
          <a:bodyPr vert="horz" lIns="0" tIns="45720" rIns="0" bIns="45720" rtlCol="0" anchor="ctr">
            <a:normAutofit/>
          </a:bodyPr>
          <a:lstStyle/>
          <a:p>
            <a:pPr>
              <a:lnSpc>
                <a:spcPct val="100000"/>
              </a:lnSpc>
            </a:pPr>
            <a:r>
              <a:rPr lang="en-US" altLang="en-US" sz="2400"/>
              <a:t>Salutation and thanksgiving (1:1–9)</a:t>
            </a:r>
          </a:p>
          <a:p>
            <a:pPr>
              <a:lnSpc>
                <a:spcPct val="100000"/>
              </a:lnSpc>
            </a:pPr>
            <a:r>
              <a:rPr lang="en-US" altLang="en-US" sz="2400"/>
              <a:t>Divisions: believers follow different leaders (1:10–4:21)</a:t>
            </a:r>
          </a:p>
          <a:p>
            <a:pPr>
              <a:lnSpc>
                <a:spcPct val="100000"/>
              </a:lnSpc>
            </a:pPr>
            <a:r>
              <a:rPr lang="en-US" altLang="en-US" sz="2400"/>
              <a:t>Boasting in immorality (5:1–6:20)</a:t>
            </a:r>
          </a:p>
          <a:p>
            <a:pPr>
              <a:lnSpc>
                <a:spcPct val="100000"/>
              </a:lnSpc>
            </a:pPr>
            <a:r>
              <a:rPr lang="en-US" altLang="en-US" sz="2400"/>
              <a:t>Specific questions (chaps. 7–14)</a:t>
            </a:r>
          </a:p>
          <a:p>
            <a:pPr lvl="1"/>
            <a:r>
              <a:rPr lang="en-US" altLang="en-US" sz="2400"/>
              <a:t>Act with humility (put other first)</a:t>
            </a:r>
          </a:p>
          <a:p>
            <a:pPr lvl="1"/>
            <a:r>
              <a:rPr lang="en-US" altLang="en-US" sz="2400"/>
              <a:t>Act with love (for Christ and one another)</a:t>
            </a:r>
          </a:p>
          <a:p>
            <a:pPr>
              <a:lnSpc>
                <a:spcPct val="100000"/>
              </a:lnSpc>
            </a:pPr>
            <a:r>
              <a:rPr lang="en-US" altLang="en-US" sz="2400"/>
              <a:t>Christ crucified (15:1–58)</a:t>
            </a:r>
          </a:p>
          <a:p>
            <a:pPr>
              <a:lnSpc>
                <a:spcPct val="100000"/>
              </a:lnSpc>
            </a:pPr>
            <a:r>
              <a:rPr lang="en-US" altLang="en-US" sz="2400"/>
              <a:t>The collection for Jerusalem poor and closing (16:1–24)</a:t>
            </a:r>
          </a:p>
          <a:p>
            <a:pPr lvl="1">
              <a:buFont typeface="Calibri" panose="020F0502020204030204" pitchFamily="34" charset="0"/>
              <a:buNone/>
            </a:pPr>
            <a:endParaRPr lang="en-US" altLang="en-US" sz="2400"/>
          </a:p>
          <a:p>
            <a:pPr lvl="1"/>
            <a:endParaRPr lang="en-US" altLang="en-US"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26480-CC33-4F62-8166-370951C1EE0E}"/>
              </a:ext>
            </a:extLst>
          </p:cNvPr>
          <p:cNvSpPr>
            <a:spLocks noGrp="1"/>
          </p:cNvSpPr>
          <p:nvPr>
            <p:ph type="title"/>
          </p:nvPr>
        </p:nvSpPr>
        <p:spPr>
          <a:xfrm>
            <a:off x="1097280" y="286603"/>
            <a:ext cx="10058400" cy="1450757"/>
          </a:xfrm>
        </p:spPr>
        <p:txBody>
          <a:bodyPr>
            <a:normAutofit/>
          </a:bodyPr>
          <a:lstStyle/>
          <a:p>
            <a:r>
              <a:rPr lang="en-US"/>
              <a:t>Major Theological Themes </a:t>
            </a:r>
          </a:p>
        </p:txBody>
      </p:sp>
      <p:graphicFrame>
        <p:nvGraphicFramePr>
          <p:cNvPr id="5" name="Content Placeholder 2">
            <a:extLst>
              <a:ext uri="{FF2B5EF4-FFF2-40B4-BE49-F238E27FC236}">
                <a16:creationId xmlns:a16="http://schemas.microsoft.com/office/drawing/2014/main" id="{97ED0FA2-1BAB-44EB-8341-1293B290968E}"/>
              </a:ext>
            </a:extLst>
          </p:cNvPr>
          <p:cNvGraphicFramePr>
            <a:graphicFrameLocks noGrp="1"/>
          </p:cNvGraphicFramePr>
          <p:nvPr>
            <p:ph idx="1"/>
            <p:extLst>
              <p:ext uri="{D42A27DB-BD31-4B8C-83A1-F6EECF244321}">
                <p14:modId xmlns:p14="http://schemas.microsoft.com/office/powerpoint/2010/main" val="4266747511"/>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873516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49AD85E-FDB5-45BB-92CD-64A8F61CEF01}"/>
              </a:ext>
            </a:extLst>
          </p:cNvPr>
          <p:cNvSpPr>
            <a:spLocks noGrp="1"/>
          </p:cNvSpPr>
          <p:nvPr>
            <p:ph type="title"/>
          </p:nvPr>
        </p:nvSpPr>
        <p:spPr>
          <a:xfrm>
            <a:off x="492370" y="516835"/>
            <a:ext cx="3084844" cy="5772840"/>
          </a:xfrm>
        </p:spPr>
        <p:txBody>
          <a:bodyPr anchor="ctr">
            <a:normAutofit/>
          </a:bodyPr>
          <a:lstStyle/>
          <a:p>
            <a:r>
              <a:rPr lang="en-US" sz="3600">
                <a:solidFill>
                  <a:schemeClr val="bg1"/>
                </a:solidFill>
              </a:rPr>
              <a:t>Major Practical Matters </a:t>
            </a:r>
          </a:p>
        </p:txBody>
      </p:sp>
      <p:graphicFrame>
        <p:nvGraphicFramePr>
          <p:cNvPr id="5" name="Content Placeholder 2">
            <a:extLst>
              <a:ext uri="{FF2B5EF4-FFF2-40B4-BE49-F238E27FC236}">
                <a16:creationId xmlns:a16="http://schemas.microsoft.com/office/drawing/2014/main" id="{08E7BF30-8C1A-4C15-AF5E-B6BEA688146E}"/>
              </a:ext>
            </a:extLst>
          </p:cNvPr>
          <p:cNvGraphicFramePr>
            <a:graphicFrameLocks noGrp="1"/>
          </p:cNvGraphicFramePr>
          <p:nvPr>
            <p:ph idx="1"/>
            <p:extLst>
              <p:ext uri="{D42A27DB-BD31-4B8C-83A1-F6EECF244321}">
                <p14:modId xmlns:p14="http://schemas.microsoft.com/office/powerpoint/2010/main" val="2004214124"/>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2026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a:extLst>
              <a:ext uri="{FF2B5EF4-FFF2-40B4-BE49-F238E27FC236}">
                <a16:creationId xmlns:a16="http://schemas.microsoft.com/office/drawing/2014/main" id="{3DAED6CB-567F-4BAC-8B0B-889B7FC11F48}"/>
              </a:ext>
            </a:extLst>
          </p:cNvPr>
          <p:cNvSpPr txBox="1">
            <a:spLocks noChangeArrowheads="1"/>
          </p:cNvSpPr>
          <p:nvPr/>
        </p:nvSpPr>
        <p:spPr bwMode="auto">
          <a:xfrm>
            <a:off x="2209800" y="65086"/>
            <a:ext cx="7543800" cy="641350"/>
          </a:xfrm>
          <a:prstGeom prst="rect">
            <a:avLst/>
          </a:prstGeom>
          <a:noFill/>
          <a:ln w="9525">
            <a:noFill/>
            <a:miter lim="800000"/>
            <a:headEnd/>
            <a:tailEnd/>
          </a:ln>
          <a:effectLst>
            <a:outerShdw blurRad="63500" dist="38099" dir="2700000" algn="ctr" rotWithShape="0">
              <a:srgbClr val="000000">
                <a:alpha val="74998"/>
              </a:srgbClr>
            </a:outerShdw>
          </a:effec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fontAlgn="base">
              <a:spcBef>
                <a:spcPct val="0"/>
              </a:spcBef>
              <a:spcAft>
                <a:spcPct val="0"/>
              </a:spcAft>
              <a:defRPr sz="2400">
                <a:solidFill>
                  <a:schemeClr val="tx1"/>
                </a:solidFill>
                <a:latin typeface="Arial" charset="0"/>
                <a:ea typeface="ＭＳ Ｐゴシック" charset="0"/>
              </a:defRPr>
            </a:lvl6pPr>
            <a:lvl7pPr marL="914400" fontAlgn="base">
              <a:spcBef>
                <a:spcPct val="0"/>
              </a:spcBef>
              <a:spcAft>
                <a:spcPct val="0"/>
              </a:spcAft>
              <a:defRPr sz="2400">
                <a:solidFill>
                  <a:schemeClr val="tx1"/>
                </a:solidFill>
                <a:latin typeface="Arial" charset="0"/>
                <a:ea typeface="ＭＳ Ｐゴシック" charset="0"/>
              </a:defRPr>
            </a:lvl7pPr>
            <a:lvl8pPr marL="1371600" fontAlgn="base">
              <a:spcBef>
                <a:spcPct val="0"/>
              </a:spcBef>
              <a:spcAft>
                <a:spcPct val="0"/>
              </a:spcAft>
              <a:defRPr sz="2400">
                <a:solidFill>
                  <a:schemeClr val="tx1"/>
                </a:solidFill>
                <a:latin typeface="Arial" charset="0"/>
                <a:ea typeface="ＭＳ Ｐゴシック" charset="0"/>
              </a:defRPr>
            </a:lvl8pPr>
            <a:lvl9pPr marL="1828800" fontAlgn="base">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defRPr/>
            </a:pPr>
            <a:r>
              <a:rPr lang="en-US" sz="3600">
                <a:solidFill>
                  <a:schemeClr val="tx2"/>
                </a:solidFill>
                <a:latin typeface="Rockwell" charset="0"/>
              </a:rPr>
              <a:t>Paul Addresses Practical Problems</a:t>
            </a:r>
          </a:p>
        </p:txBody>
      </p:sp>
      <p:sp>
        <p:nvSpPr>
          <p:cNvPr id="8195" name="Text Box 4">
            <a:extLst>
              <a:ext uri="{FF2B5EF4-FFF2-40B4-BE49-F238E27FC236}">
                <a16:creationId xmlns:a16="http://schemas.microsoft.com/office/drawing/2014/main" id="{A5A57750-4532-460C-B12D-C154941216B1}"/>
              </a:ext>
            </a:extLst>
          </p:cNvPr>
          <p:cNvSpPr txBox="1">
            <a:spLocks noChangeArrowheads="1"/>
          </p:cNvSpPr>
          <p:nvPr/>
        </p:nvSpPr>
        <p:spPr bwMode="auto">
          <a:xfrm>
            <a:off x="1246415" y="1508126"/>
            <a:ext cx="38862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buFont typeface="Wingdings 2" panose="05020102010507070707" pitchFamily="18" charset="2"/>
              <a:buNone/>
            </a:pPr>
            <a:r>
              <a:rPr lang="en-US" altLang="en-US" sz="2200" dirty="0">
                <a:latin typeface="Rockwell" panose="02060603020205020403" pitchFamily="18" charset="0"/>
              </a:rPr>
              <a:t>CORINTHIAN PROBLEM</a:t>
            </a:r>
            <a:endParaRPr lang="en-US" altLang="en-US" sz="2400" dirty="0"/>
          </a:p>
        </p:txBody>
      </p:sp>
      <p:sp>
        <p:nvSpPr>
          <p:cNvPr id="8196" name="Text Box 5">
            <a:extLst>
              <a:ext uri="{FF2B5EF4-FFF2-40B4-BE49-F238E27FC236}">
                <a16:creationId xmlns:a16="http://schemas.microsoft.com/office/drawing/2014/main" id="{1396E3CD-DD2A-4EDA-857B-9056ED9B2F18}"/>
              </a:ext>
            </a:extLst>
          </p:cNvPr>
          <p:cNvSpPr txBox="1">
            <a:spLocks noChangeArrowheads="1"/>
          </p:cNvSpPr>
          <p:nvPr/>
        </p:nvSpPr>
        <p:spPr bwMode="auto">
          <a:xfrm>
            <a:off x="2209800" y="2438400"/>
            <a:ext cx="388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ClrTx/>
              <a:buSzTx/>
              <a:buFontTx/>
              <a:buNone/>
            </a:pPr>
            <a:endParaRPr lang="en-US" altLang="en-US" sz="2400"/>
          </a:p>
        </p:txBody>
      </p:sp>
      <p:sp>
        <p:nvSpPr>
          <p:cNvPr id="8197" name="Content Placeholder 2">
            <a:extLst>
              <a:ext uri="{FF2B5EF4-FFF2-40B4-BE49-F238E27FC236}">
                <a16:creationId xmlns:a16="http://schemas.microsoft.com/office/drawing/2014/main" id="{1BE93F80-5874-4B2A-AC21-DFD4B49D56C8}"/>
              </a:ext>
            </a:extLst>
          </p:cNvPr>
          <p:cNvSpPr>
            <a:spLocks/>
          </p:cNvSpPr>
          <p:nvPr/>
        </p:nvSpPr>
        <p:spPr bwMode="auto">
          <a:xfrm>
            <a:off x="1108757" y="2076679"/>
            <a:ext cx="3811587" cy="394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2100" indent="-292100">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200" dirty="0">
                <a:latin typeface="Rockwell" panose="02060603020205020403" pitchFamily="18" charset="0"/>
              </a:rPr>
              <a:t>Community factions</a:t>
            </a:r>
          </a:p>
          <a:p>
            <a:pPr eaLnBrk="1" hangingPunct="1"/>
            <a:r>
              <a:rPr lang="en-US" altLang="en-US" sz="2200" dirty="0">
                <a:latin typeface="Rockwell" panose="02060603020205020403" pitchFamily="18" charset="0"/>
              </a:rPr>
              <a:t>Obsession with worldly wisdom and power </a:t>
            </a:r>
          </a:p>
          <a:p>
            <a:pPr eaLnBrk="1" hangingPunct="1">
              <a:buFont typeface="Wingdings 2" panose="05020102010507070707" pitchFamily="18" charset="2"/>
              <a:buNone/>
            </a:pPr>
            <a:endParaRPr lang="en-US" altLang="en-US" sz="2200" dirty="0">
              <a:latin typeface="Rockwell" panose="02060603020205020403" pitchFamily="18" charset="0"/>
            </a:endParaRPr>
          </a:p>
          <a:p>
            <a:pPr eaLnBrk="1" hangingPunct="1"/>
            <a:r>
              <a:rPr lang="en-US" altLang="en-US" sz="2200" dirty="0">
                <a:latin typeface="Rockwell" panose="02060603020205020403" pitchFamily="18" charset="0"/>
              </a:rPr>
              <a:t>Fully actualized salvation NOW</a:t>
            </a:r>
          </a:p>
          <a:p>
            <a:pPr eaLnBrk="1" hangingPunct="1"/>
            <a:r>
              <a:rPr lang="en-US" altLang="en-US" sz="2200" dirty="0">
                <a:latin typeface="Rockwell" panose="02060603020205020403" pitchFamily="18" charset="0"/>
              </a:rPr>
              <a:t>Body is irrelevant—only spiritual purity matters</a:t>
            </a:r>
          </a:p>
          <a:p>
            <a:pPr eaLnBrk="1" hangingPunct="1"/>
            <a:r>
              <a:rPr lang="en-US" altLang="en-US" sz="2200" dirty="0">
                <a:latin typeface="Rockwell" panose="02060603020205020403" pitchFamily="18" charset="0"/>
              </a:rPr>
              <a:t>We are FREE! Therefore </a:t>
            </a:r>
            <a:r>
              <a:rPr lang="ja-JP" altLang="en-US" sz="2200" dirty="0">
                <a:latin typeface="Rockwell" panose="02060603020205020403" pitchFamily="18" charset="0"/>
              </a:rPr>
              <a:t>“</a:t>
            </a:r>
            <a:r>
              <a:rPr lang="en-US" altLang="ja-JP" sz="2200" dirty="0">
                <a:latin typeface="Rockwell" panose="02060603020205020403" pitchFamily="18" charset="0"/>
              </a:rPr>
              <a:t>all things are lawful</a:t>
            </a:r>
            <a:r>
              <a:rPr lang="ja-JP" altLang="en-US" sz="2200" dirty="0">
                <a:latin typeface="Rockwell" panose="02060603020205020403" pitchFamily="18" charset="0"/>
              </a:rPr>
              <a:t>”</a:t>
            </a:r>
            <a:endParaRPr lang="en-US" altLang="en-US" sz="2200" dirty="0">
              <a:latin typeface="Rockwell" panose="02060603020205020403" pitchFamily="18" charset="0"/>
            </a:endParaRPr>
          </a:p>
        </p:txBody>
      </p:sp>
      <p:sp>
        <p:nvSpPr>
          <p:cNvPr id="8198" name="Text Box 7">
            <a:extLst>
              <a:ext uri="{FF2B5EF4-FFF2-40B4-BE49-F238E27FC236}">
                <a16:creationId xmlns:a16="http://schemas.microsoft.com/office/drawing/2014/main" id="{8A52A8AA-53EC-4117-95AB-9E60EB92C46E}"/>
              </a:ext>
            </a:extLst>
          </p:cNvPr>
          <p:cNvSpPr txBox="1">
            <a:spLocks noChangeArrowheads="1"/>
          </p:cNvSpPr>
          <p:nvPr/>
        </p:nvSpPr>
        <p:spPr bwMode="auto">
          <a:xfrm>
            <a:off x="6248400" y="1676400"/>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ClrTx/>
              <a:buSzTx/>
              <a:buFontTx/>
              <a:buNone/>
            </a:pPr>
            <a:endParaRPr lang="en-US" altLang="en-US" sz="2400"/>
          </a:p>
        </p:txBody>
      </p:sp>
      <p:sp>
        <p:nvSpPr>
          <p:cNvPr id="8199" name="Text Placeholder 4">
            <a:extLst>
              <a:ext uri="{FF2B5EF4-FFF2-40B4-BE49-F238E27FC236}">
                <a16:creationId xmlns:a16="http://schemas.microsoft.com/office/drawing/2014/main" id="{291DA518-D53B-44DF-8871-74A43687C8E0}"/>
              </a:ext>
            </a:extLst>
          </p:cNvPr>
          <p:cNvSpPr>
            <a:spLocks/>
          </p:cNvSpPr>
          <p:nvPr/>
        </p:nvSpPr>
        <p:spPr bwMode="auto">
          <a:xfrm>
            <a:off x="6749144" y="1252536"/>
            <a:ext cx="40417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90488">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buFont typeface="Wingdings 2" panose="05020102010507070707" pitchFamily="18" charset="2"/>
              <a:buNone/>
            </a:pPr>
            <a:r>
              <a:rPr lang="en-US" altLang="en-US" sz="2200" dirty="0">
                <a:latin typeface="Rockwell" panose="02060603020205020403" pitchFamily="18" charset="0"/>
              </a:rPr>
              <a:t>PAUL</a:t>
            </a:r>
            <a:r>
              <a:rPr lang="ja-JP" altLang="en-US" sz="2200" dirty="0">
                <a:latin typeface="Rockwell" panose="02060603020205020403" pitchFamily="18" charset="0"/>
              </a:rPr>
              <a:t>’</a:t>
            </a:r>
            <a:r>
              <a:rPr lang="en-US" altLang="ja-JP" sz="2200" dirty="0">
                <a:latin typeface="Rockwell" panose="02060603020205020403" pitchFamily="18" charset="0"/>
              </a:rPr>
              <a:t>S SOLUTION</a:t>
            </a:r>
            <a:endParaRPr lang="en-US" altLang="en-US" sz="2200" dirty="0">
              <a:latin typeface="Rockwell" panose="02060603020205020403" pitchFamily="18" charset="0"/>
            </a:endParaRPr>
          </a:p>
        </p:txBody>
      </p:sp>
      <p:sp>
        <p:nvSpPr>
          <p:cNvPr id="8200" name="Text Box 9">
            <a:extLst>
              <a:ext uri="{FF2B5EF4-FFF2-40B4-BE49-F238E27FC236}">
                <a16:creationId xmlns:a16="http://schemas.microsoft.com/office/drawing/2014/main" id="{573676FA-C037-4CE5-9C27-199C7AD409BF}"/>
              </a:ext>
            </a:extLst>
          </p:cNvPr>
          <p:cNvSpPr txBox="1">
            <a:spLocks noChangeArrowheads="1"/>
          </p:cNvSpPr>
          <p:nvPr/>
        </p:nvSpPr>
        <p:spPr bwMode="auto">
          <a:xfrm>
            <a:off x="6400800" y="2362200"/>
            <a:ext cx="373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ClrTx/>
              <a:buSzTx/>
              <a:buFontTx/>
              <a:buNone/>
            </a:pPr>
            <a:endParaRPr lang="en-US" altLang="en-US" sz="2400"/>
          </a:p>
        </p:txBody>
      </p:sp>
      <p:sp>
        <p:nvSpPr>
          <p:cNvPr id="8201" name="Content Placeholder 5">
            <a:extLst>
              <a:ext uri="{FF2B5EF4-FFF2-40B4-BE49-F238E27FC236}">
                <a16:creationId xmlns:a16="http://schemas.microsoft.com/office/drawing/2014/main" id="{96461F9B-CAF1-4854-91FE-A0C397BF0C2F}"/>
              </a:ext>
            </a:extLst>
          </p:cNvPr>
          <p:cNvSpPr>
            <a:spLocks/>
          </p:cNvSpPr>
          <p:nvPr/>
        </p:nvSpPr>
        <p:spPr bwMode="auto">
          <a:xfrm>
            <a:off x="6400800" y="1935164"/>
            <a:ext cx="4041775" cy="394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2100" indent="-292100">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200" dirty="0">
                <a:latin typeface="Rockwell" panose="02060603020205020403" pitchFamily="18" charset="0"/>
              </a:rPr>
              <a:t>Unity in Christ by Spirit</a:t>
            </a:r>
          </a:p>
          <a:p>
            <a:pPr eaLnBrk="1" hangingPunct="1"/>
            <a:r>
              <a:rPr lang="en-US" altLang="en-US" sz="2200" dirty="0">
                <a:latin typeface="Rockwell" panose="02060603020205020403" pitchFamily="18" charset="0"/>
              </a:rPr>
              <a:t>God’</a:t>
            </a:r>
            <a:r>
              <a:rPr lang="en-US" altLang="ja-JP" sz="2200" dirty="0">
                <a:latin typeface="Rockwell" panose="02060603020205020403" pitchFamily="18" charset="0"/>
              </a:rPr>
              <a:t>s wisdom and power in human weakness and foolishness</a:t>
            </a:r>
          </a:p>
          <a:p>
            <a:pPr eaLnBrk="1" hangingPunct="1"/>
            <a:r>
              <a:rPr lang="en-US" altLang="en-US" sz="2200" dirty="0">
                <a:latin typeface="Rockwell" panose="02060603020205020403" pitchFamily="18" charset="0"/>
              </a:rPr>
              <a:t>Christ Crucified: salvation YET to be fully realized</a:t>
            </a:r>
          </a:p>
          <a:p>
            <a:pPr eaLnBrk="1" hangingPunct="1"/>
            <a:r>
              <a:rPr lang="en-US" altLang="en-US" sz="2200" dirty="0">
                <a:latin typeface="Rockwell" panose="02060603020205020403" pitchFamily="18" charset="0"/>
              </a:rPr>
              <a:t>Bodily resurrection—the body is home to Holy Spirit</a:t>
            </a:r>
          </a:p>
          <a:p>
            <a:pPr eaLnBrk="1" hangingPunct="1"/>
            <a:r>
              <a:rPr lang="en-US" altLang="en-US" sz="2200" dirty="0">
                <a:latin typeface="Rockwell" panose="02060603020205020403" pitchFamily="18" charset="0"/>
              </a:rPr>
              <a:t>We are SLAVES of Christ—all is lawful, but then ask: </a:t>
            </a:r>
            <a:r>
              <a:rPr lang="ja-JP" altLang="en-US" sz="2200" dirty="0">
                <a:latin typeface="Rockwell" panose="02060603020205020403" pitchFamily="18" charset="0"/>
              </a:rPr>
              <a:t>“</a:t>
            </a:r>
            <a:r>
              <a:rPr lang="en-US" altLang="ja-JP" sz="2200" dirty="0">
                <a:latin typeface="Rockwell" panose="02060603020205020403" pitchFamily="18" charset="0"/>
              </a:rPr>
              <a:t>is this good for me and for Christ’s body?</a:t>
            </a:r>
            <a:r>
              <a:rPr lang="ja-JP" altLang="en-US" sz="2200" dirty="0">
                <a:latin typeface="Rockwell" panose="02060603020205020403" pitchFamily="18" charset="0"/>
              </a:rPr>
              <a:t>”</a:t>
            </a:r>
            <a:endParaRPr lang="en-US" altLang="en-US" sz="2200" dirty="0">
              <a:latin typeface="Rockwell" panose="020606030202050204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1000"/>
                                  </p:stCondLst>
                                  <p:childTnLst>
                                    <p:set>
                                      <p:cBhvr>
                                        <p:cTn id="6" dur="1" fill="hold">
                                          <p:stCondLst>
                                            <p:cond delay="0"/>
                                          </p:stCondLst>
                                        </p:cTn>
                                        <p:tgtEl>
                                          <p:spTgt spid="8201"/>
                                        </p:tgtEl>
                                        <p:attrNameLst>
                                          <p:attrName>style.visibility</p:attrName>
                                        </p:attrNameLst>
                                      </p:cBhvr>
                                      <p:to>
                                        <p:strVal val="visible"/>
                                      </p:to>
                                    </p:set>
                                    <p:animEffect transition="in" filter="fade">
                                      <p:cBhvr>
                                        <p:cTn id="7" dur="500"/>
                                        <p:tgtEl>
                                          <p:spTgt spid="82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201">
                                            <p:txEl>
                                              <p:pRg st="0" end="0"/>
                                            </p:txEl>
                                          </p:spTgt>
                                        </p:tgtEl>
                                        <p:attrNameLst>
                                          <p:attrName>style.visibility</p:attrName>
                                        </p:attrNameLst>
                                      </p:cBhvr>
                                      <p:to>
                                        <p:strVal val="visible"/>
                                      </p:to>
                                    </p:set>
                                    <p:animEffect transition="in" filter="fade">
                                      <p:cBhvr>
                                        <p:cTn id="12" dur="500"/>
                                        <p:tgtEl>
                                          <p:spTgt spid="820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201">
                                            <p:txEl>
                                              <p:pRg st="1" end="1"/>
                                            </p:txEl>
                                          </p:spTgt>
                                        </p:tgtEl>
                                        <p:attrNameLst>
                                          <p:attrName>style.visibility</p:attrName>
                                        </p:attrNameLst>
                                      </p:cBhvr>
                                      <p:to>
                                        <p:strVal val="visible"/>
                                      </p:to>
                                    </p:set>
                                    <p:animEffect transition="in" filter="fade">
                                      <p:cBhvr>
                                        <p:cTn id="17" dur="500"/>
                                        <p:tgtEl>
                                          <p:spTgt spid="820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8201">
                                            <p:txEl>
                                              <p:pRg st="2" end="2"/>
                                            </p:txEl>
                                          </p:spTgt>
                                        </p:tgtEl>
                                        <p:attrNameLst>
                                          <p:attrName>style.visibility</p:attrName>
                                        </p:attrNameLst>
                                      </p:cBhvr>
                                      <p:to>
                                        <p:strVal val="visible"/>
                                      </p:to>
                                    </p:set>
                                    <p:animEffect transition="in" filter="fade">
                                      <p:cBhvr>
                                        <p:cTn id="22" dur="1000"/>
                                        <p:tgtEl>
                                          <p:spTgt spid="8201">
                                            <p:txEl>
                                              <p:pRg st="2" end="2"/>
                                            </p:txEl>
                                          </p:spTgt>
                                        </p:tgtEl>
                                      </p:cBhvr>
                                    </p:animEffect>
                                    <p:anim calcmode="lin" valueType="num">
                                      <p:cBhvr>
                                        <p:cTn id="23" dur="1000" fill="hold"/>
                                        <p:tgtEl>
                                          <p:spTgt spid="8201">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820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201">
                                            <p:txEl>
                                              <p:pRg st="3" end="3"/>
                                            </p:txEl>
                                          </p:spTgt>
                                        </p:tgtEl>
                                        <p:attrNameLst>
                                          <p:attrName>style.visibility</p:attrName>
                                        </p:attrNameLst>
                                      </p:cBhvr>
                                      <p:to>
                                        <p:strVal val="visible"/>
                                      </p:to>
                                    </p:set>
                                    <p:anim calcmode="lin" valueType="num">
                                      <p:cBhvr additive="base">
                                        <p:cTn id="29" dur="500" fill="hold"/>
                                        <p:tgtEl>
                                          <p:spTgt spid="8201">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20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8201">
                                            <p:txEl>
                                              <p:pRg st="4" end="4"/>
                                            </p:txEl>
                                          </p:spTgt>
                                        </p:tgtEl>
                                        <p:attrNameLst>
                                          <p:attrName>style.visibility</p:attrName>
                                        </p:attrNameLst>
                                      </p:cBhvr>
                                      <p:to>
                                        <p:strVal val="visible"/>
                                      </p:to>
                                    </p:set>
                                    <p:animEffect transition="in" filter="barn(inVertical)">
                                      <p:cBhvr>
                                        <p:cTn id="35" dur="500"/>
                                        <p:tgtEl>
                                          <p:spTgt spid="820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a:extLst>
              <a:ext uri="{FF2B5EF4-FFF2-40B4-BE49-F238E27FC236}">
                <a16:creationId xmlns:a16="http://schemas.microsoft.com/office/drawing/2014/main" id="{D25D4C80-AE7C-4EB6-A86A-D2552BB245D6}"/>
              </a:ext>
            </a:extLst>
          </p:cNvPr>
          <p:cNvSpPr txBox="1">
            <a:spLocks noChangeArrowheads="1"/>
          </p:cNvSpPr>
          <p:nvPr/>
        </p:nvSpPr>
        <p:spPr bwMode="auto">
          <a:xfrm>
            <a:off x="2476500" y="326799"/>
            <a:ext cx="7543800" cy="641350"/>
          </a:xfrm>
          <a:prstGeom prst="rect">
            <a:avLst/>
          </a:prstGeom>
          <a:noFill/>
          <a:ln w="9525">
            <a:noFill/>
            <a:miter lim="800000"/>
            <a:headEnd/>
            <a:tailEnd/>
          </a:ln>
          <a:effectLst>
            <a:outerShdw blurRad="63500" dist="38099" dir="2700000" algn="ctr" rotWithShape="0">
              <a:srgbClr val="000000">
                <a:alpha val="74998"/>
              </a:srgbClr>
            </a:outerShdw>
          </a:effec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fontAlgn="base">
              <a:spcBef>
                <a:spcPct val="0"/>
              </a:spcBef>
              <a:spcAft>
                <a:spcPct val="0"/>
              </a:spcAft>
              <a:defRPr sz="2400">
                <a:solidFill>
                  <a:schemeClr val="tx1"/>
                </a:solidFill>
                <a:latin typeface="Arial" charset="0"/>
                <a:ea typeface="ＭＳ Ｐゴシック" charset="0"/>
              </a:defRPr>
            </a:lvl6pPr>
            <a:lvl7pPr marL="914400" fontAlgn="base">
              <a:spcBef>
                <a:spcPct val="0"/>
              </a:spcBef>
              <a:spcAft>
                <a:spcPct val="0"/>
              </a:spcAft>
              <a:defRPr sz="2400">
                <a:solidFill>
                  <a:schemeClr val="tx1"/>
                </a:solidFill>
                <a:latin typeface="Arial" charset="0"/>
                <a:ea typeface="ＭＳ Ｐゴシック" charset="0"/>
              </a:defRPr>
            </a:lvl7pPr>
            <a:lvl8pPr marL="1371600" fontAlgn="base">
              <a:spcBef>
                <a:spcPct val="0"/>
              </a:spcBef>
              <a:spcAft>
                <a:spcPct val="0"/>
              </a:spcAft>
              <a:defRPr sz="2400">
                <a:solidFill>
                  <a:schemeClr val="tx1"/>
                </a:solidFill>
                <a:latin typeface="Arial" charset="0"/>
                <a:ea typeface="ＭＳ Ｐゴシック" charset="0"/>
              </a:defRPr>
            </a:lvl8pPr>
            <a:lvl9pPr marL="1828800" fontAlgn="base">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defRPr/>
            </a:pPr>
            <a:r>
              <a:rPr lang="en-US" sz="3600" dirty="0">
                <a:solidFill>
                  <a:schemeClr val="tx2"/>
                </a:solidFill>
                <a:latin typeface="Rockwell" charset="0"/>
              </a:rPr>
              <a:t>Paul Addresses Practical Problems</a:t>
            </a:r>
          </a:p>
        </p:txBody>
      </p:sp>
      <p:sp>
        <p:nvSpPr>
          <p:cNvPr id="9219" name="Text Box 3">
            <a:extLst>
              <a:ext uri="{FF2B5EF4-FFF2-40B4-BE49-F238E27FC236}">
                <a16:creationId xmlns:a16="http://schemas.microsoft.com/office/drawing/2014/main" id="{84A9E94B-1E5F-4C9A-80A9-7FF71426955C}"/>
              </a:ext>
            </a:extLst>
          </p:cNvPr>
          <p:cNvSpPr txBox="1">
            <a:spLocks noChangeArrowheads="1"/>
          </p:cNvSpPr>
          <p:nvPr/>
        </p:nvSpPr>
        <p:spPr bwMode="auto">
          <a:xfrm>
            <a:off x="1393372" y="1447801"/>
            <a:ext cx="38862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buFont typeface="Wingdings 2" panose="05020102010507070707" pitchFamily="18" charset="2"/>
              <a:buNone/>
            </a:pPr>
            <a:r>
              <a:rPr lang="en-US" altLang="en-US" sz="2200" dirty="0">
                <a:latin typeface="Rockwell" panose="02060603020205020403" pitchFamily="18" charset="0"/>
              </a:rPr>
              <a:t>CORINTHIAN PROBLEM</a:t>
            </a:r>
            <a:endParaRPr lang="en-US" altLang="en-US" sz="2400" dirty="0"/>
          </a:p>
        </p:txBody>
      </p:sp>
      <p:sp>
        <p:nvSpPr>
          <p:cNvPr id="9220" name="Text Box 4">
            <a:extLst>
              <a:ext uri="{FF2B5EF4-FFF2-40B4-BE49-F238E27FC236}">
                <a16:creationId xmlns:a16="http://schemas.microsoft.com/office/drawing/2014/main" id="{B35E623E-9BF1-4078-B3F4-F30F0EAB26EB}"/>
              </a:ext>
            </a:extLst>
          </p:cNvPr>
          <p:cNvSpPr txBox="1">
            <a:spLocks noChangeArrowheads="1"/>
          </p:cNvSpPr>
          <p:nvPr/>
        </p:nvSpPr>
        <p:spPr bwMode="auto">
          <a:xfrm>
            <a:off x="2209800" y="2438400"/>
            <a:ext cx="388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ClrTx/>
              <a:buSzTx/>
              <a:buFontTx/>
              <a:buNone/>
            </a:pPr>
            <a:endParaRPr lang="en-US" altLang="en-US" sz="2400"/>
          </a:p>
        </p:txBody>
      </p:sp>
      <p:sp>
        <p:nvSpPr>
          <p:cNvPr id="9221" name="Text Box 6">
            <a:extLst>
              <a:ext uri="{FF2B5EF4-FFF2-40B4-BE49-F238E27FC236}">
                <a16:creationId xmlns:a16="http://schemas.microsoft.com/office/drawing/2014/main" id="{F4903A06-DD81-4D64-AF5D-C1B93F681C42}"/>
              </a:ext>
            </a:extLst>
          </p:cNvPr>
          <p:cNvSpPr txBox="1">
            <a:spLocks noChangeArrowheads="1"/>
          </p:cNvSpPr>
          <p:nvPr/>
        </p:nvSpPr>
        <p:spPr bwMode="auto">
          <a:xfrm>
            <a:off x="6248400" y="1676400"/>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ClrTx/>
              <a:buSzTx/>
              <a:buFontTx/>
              <a:buNone/>
            </a:pPr>
            <a:endParaRPr lang="en-US" altLang="en-US" sz="2400"/>
          </a:p>
        </p:txBody>
      </p:sp>
      <p:sp>
        <p:nvSpPr>
          <p:cNvPr id="9222" name="Text Placeholder 4">
            <a:extLst>
              <a:ext uri="{FF2B5EF4-FFF2-40B4-BE49-F238E27FC236}">
                <a16:creationId xmlns:a16="http://schemas.microsoft.com/office/drawing/2014/main" id="{6ADE7A40-36F5-40DF-A7F0-8A45ECF015F8}"/>
              </a:ext>
            </a:extLst>
          </p:cNvPr>
          <p:cNvSpPr>
            <a:spLocks/>
          </p:cNvSpPr>
          <p:nvPr/>
        </p:nvSpPr>
        <p:spPr bwMode="auto">
          <a:xfrm>
            <a:off x="6756853" y="1212055"/>
            <a:ext cx="40417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90488">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buFont typeface="Wingdings 2" panose="05020102010507070707" pitchFamily="18" charset="2"/>
              <a:buNone/>
            </a:pPr>
            <a:r>
              <a:rPr lang="en-US" altLang="en-US" sz="2200" dirty="0">
                <a:latin typeface="Rockwell" panose="02060603020205020403" pitchFamily="18" charset="0"/>
              </a:rPr>
              <a:t>PAUL</a:t>
            </a:r>
            <a:r>
              <a:rPr lang="ja-JP" altLang="en-US" sz="2200" dirty="0">
                <a:latin typeface="Rockwell" panose="02060603020205020403" pitchFamily="18" charset="0"/>
              </a:rPr>
              <a:t>’</a:t>
            </a:r>
            <a:r>
              <a:rPr lang="en-US" altLang="ja-JP" sz="2200" dirty="0">
                <a:latin typeface="Rockwell" panose="02060603020205020403" pitchFamily="18" charset="0"/>
              </a:rPr>
              <a:t>S SOLUTION</a:t>
            </a:r>
            <a:endParaRPr lang="en-US" altLang="en-US" sz="2200" dirty="0">
              <a:latin typeface="Rockwell" panose="02060603020205020403" pitchFamily="18" charset="0"/>
            </a:endParaRPr>
          </a:p>
        </p:txBody>
      </p:sp>
      <p:sp>
        <p:nvSpPr>
          <p:cNvPr id="9223" name="Text Box 8">
            <a:extLst>
              <a:ext uri="{FF2B5EF4-FFF2-40B4-BE49-F238E27FC236}">
                <a16:creationId xmlns:a16="http://schemas.microsoft.com/office/drawing/2014/main" id="{BE7A59AF-810D-4739-90ED-B7D32634C24E}"/>
              </a:ext>
            </a:extLst>
          </p:cNvPr>
          <p:cNvSpPr txBox="1">
            <a:spLocks noChangeArrowheads="1"/>
          </p:cNvSpPr>
          <p:nvPr/>
        </p:nvSpPr>
        <p:spPr bwMode="auto">
          <a:xfrm>
            <a:off x="6400800" y="2362200"/>
            <a:ext cx="373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ClrTx/>
              <a:buSzTx/>
              <a:buFontTx/>
              <a:buNone/>
            </a:pPr>
            <a:endParaRPr lang="en-US" altLang="en-US" sz="2400"/>
          </a:p>
        </p:txBody>
      </p:sp>
      <p:sp>
        <p:nvSpPr>
          <p:cNvPr id="9224" name="Content Placeholder 5">
            <a:extLst>
              <a:ext uri="{FF2B5EF4-FFF2-40B4-BE49-F238E27FC236}">
                <a16:creationId xmlns:a16="http://schemas.microsoft.com/office/drawing/2014/main" id="{33759145-C19F-4114-9F3E-26C5B7297A2A}"/>
              </a:ext>
            </a:extLst>
          </p:cNvPr>
          <p:cNvSpPr>
            <a:spLocks/>
          </p:cNvSpPr>
          <p:nvPr/>
        </p:nvSpPr>
        <p:spPr bwMode="auto">
          <a:xfrm>
            <a:off x="6248401" y="2209801"/>
            <a:ext cx="4041775" cy="394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2100" indent="-292100">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buFont typeface="Wingdings 2" panose="05020102010507070707" pitchFamily="18" charset="2"/>
              <a:buNone/>
            </a:pPr>
            <a:endParaRPr lang="en-US" altLang="en-US" sz="2200">
              <a:latin typeface="Rockwell" panose="02060603020205020403" pitchFamily="18" charset="0"/>
            </a:endParaRPr>
          </a:p>
        </p:txBody>
      </p:sp>
      <p:sp>
        <p:nvSpPr>
          <p:cNvPr id="9225" name="Content Placeholder 4">
            <a:extLst>
              <a:ext uri="{FF2B5EF4-FFF2-40B4-BE49-F238E27FC236}">
                <a16:creationId xmlns:a16="http://schemas.microsoft.com/office/drawing/2014/main" id="{3BECBE07-A59D-4A8B-AE10-6F991D1BA307}"/>
              </a:ext>
            </a:extLst>
          </p:cNvPr>
          <p:cNvSpPr>
            <a:spLocks/>
          </p:cNvSpPr>
          <p:nvPr/>
        </p:nvSpPr>
        <p:spPr bwMode="auto">
          <a:xfrm>
            <a:off x="1316378" y="1991519"/>
            <a:ext cx="4040187" cy="394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2100" indent="-292100">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639763" indent="-22860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200" dirty="0">
                <a:latin typeface="Rockwell" panose="02060603020205020403" pitchFamily="18" charset="0"/>
              </a:rPr>
              <a:t>Social divisions in the Lord’</a:t>
            </a:r>
            <a:r>
              <a:rPr lang="en-US" altLang="ja-JP" sz="2200" dirty="0">
                <a:latin typeface="Rockwell" panose="02060603020205020403" pitchFamily="18" charset="0"/>
              </a:rPr>
              <a:t>s Supper by class and status</a:t>
            </a:r>
          </a:p>
          <a:p>
            <a:pPr eaLnBrk="1" hangingPunct="1"/>
            <a:r>
              <a:rPr lang="en-US" altLang="en-US" sz="2200" dirty="0">
                <a:latin typeface="Rockwell" panose="02060603020205020403" pitchFamily="18" charset="0"/>
              </a:rPr>
              <a:t>Boasting about sexual freedoms </a:t>
            </a:r>
          </a:p>
          <a:p>
            <a:pPr eaLnBrk="1" hangingPunct="1"/>
            <a:endParaRPr lang="en-US" altLang="en-US" sz="2200" dirty="0">
              <a:latin typeface="Rockwell" panose="02060603020205020403" pitchFamily="18" charset="0"/>
            </a:endParaRPr>
          </a:p>
          <a:p>
            <a:pPr eaLnBrk="1" hangingPunct="1"/>
            <a:r>
              <a:rPr lang="en-US" altLang="en-US" sz="2200" dirty="0">
                <a:latin typeface="Rockwell" panose="02060603020205020403" pitchFamily="18" charset="0"/>
              </a:rPr>
              <a:t>Only the spirit matters</a:t>
            </a:r>
          </a:p>
          <a:p>
            <a:pPr lvl="1" eaLnBrk="1" hangingPunct="1"/>
            <a:r>
              <a:rPr lang="en-US" altLang="en-US" sz="2000" u="sng" dirty="0">
                <a:latin typeface="Rockwell" panose="02060603020205020403" pitchFamily="18" charset="0"/>
              </a:rPr>
              <a:t>Deny the body</a:t>
            </a:r>
            <a:r>
              <a:rPr lang="en-US" altLang="en-US" sz="2000" dirty="0">
                <a:latin typeface="Rockwell" panose="02060603020205020403" pitchFamily="18" charset="0"/>
              </a:rPr>
              <a:t>—it’s bad! ex: abstinence in marriage</a:t>
            </a:r>
          </a:p>
          <a:p>
            <a:pPr lvl="1" eaLnBrk="1" hangingPunct="1"/>
            <a:r>
              <a:rPr lang="en-US" altLang="en-US" sz="2000" u="sng" dirty="0">
                <a:latin typeface="Rockwell" panose="02060603020205020403" pitchFamily="18" charset="0"/>
              </a:rPr>
              <a:t>Indulge the body</a:t>
            </a:r>
            <a:r>
              <a:rPr lang="en-US" altLang="en-US" sz="2000" dirty="0">
                <a:latin typeface="Rockwell" panose="02060603020205020403" pitchFamily="18" charset="0"/>
              </a:rPr>
              <a:t>—it doesn’</a:t>
            </a:r>
            <a:r>
              <a:rPr lang="en-US" altLang="ja-JP" sz="2000" dirty="0">
                <a:latin typeface="Rockwell" panose="02060603020205020403" pitchFamily="18" charset="0"/>
              </a:rPr>
              <a:t>t matter!</a:t>
            </a:r>
          </a:p>
          <a:p>
            <a:pPr lvl="1" eaLnBrk="1" hangingPunct="1">
              <a:buFontTx/>
              <a:buNone/>
            </a:pPr>
            <a:r>
              <a:rPr lang="en-US" altLang="en-US" sz="2000" dirty="0">
                <a:latin typeface="Rockwell" panose="02060603020205020403" pitchFamily="18" charset="0"/>
              </a:rPr>
              <a:t>	(prostitution and adultery)</a:t>
            </a:r>
          </a:p>
          <a:p>
            <a:pPr lvl="1" eaLnBrk="1" hangingPunct="1"/>
            <a:endParaRPr lang="en-US" altLang="en-US" sz="2000" dirty="0">
              <a:latin typeface="Rockwell" panose="02060603020205020403" pitchFamily="18" charset="0"/>
            </a:endParaRPr>
          </a:p>
          <a:p>
            <a:pPr eaLnBrk="1" hangingPunct="1"/>
            <a:endParaRPr lang="en-US" altLang="en-US" sz="2200" dirty="0">
              <a:latin typeface="Rockwell" panose="02060603020205020403" pitchFamily="18" charset="0"/>
            </a:endParaRPr>
          </a:p>
        </p:txBody>
      </p:sp>
      <p:sp>
        <p:nvSpPr>
          <p:cNvPr id="9226" name="Content Placeholder 5">
            <a:extLst>
              <a:ext uri="{FF2B5EF4-FFF2-40B4-BE49-F238E27FC236}">
                <a16:creationId xmlns:a16="http://schemas.microsoft.com/office/drawing/2014/main" id="{F4361994-56AB-4835-B735-6CCF1EE092BA}"/>
              </a:ext>
            </a:extLst>
          </p:cNvPr>
          <p:cNvSpPr>
            <a:spLocks/>
          </p:cNvSpPr>
          <p:nvPr/>
        </p:nvSpPr>
        <p:spPr bwMode="auto">
          <a:xfrm>
            <a:off x="6462939" y="1991519"/>
            <a:ext cx="404177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2100" indent="-292100">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639763" indent="-22860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200" dirty="0">
                <a:latin typeface="Rockwell" panose="02060603020205020403" pitchFamily="18" charset="0"/>
              </a:rPr>
              <a:t>Wait for one another; </a:t>
            </a:r>
          </a:p>
          <a:p>
            <a:pPr eaLnBrk="1" hangingPunct="1">
              <a:buFont typeface="Wingdings 2" panose="05020102010507070707" pitchFamily="18" charset="2"/>
              <a:buNone/>
            </a:pPr>
            <a:r>
              <a:rPr lang="en-US" altLang="en-US" sz="2200" dirty="0">
                <a:latin typeface="Rockwell" panose="02060603020205020403" pitchFamily="18" charset="0"/>
              </a:rPr>
              <a:t>	do not humiliate the poor</a:t>
            </a:r>
          </a:p>
          <a:p>
            <a:pPr eaLnBrk="1" hangingPunct="1"/>
            <a:endParaRPr lang="en-US" altLang="en-US" sz="2200" dirty="0">
              <a:latin typeface="Rockwell" panose="02060603020205020403" pitchFamily="18" charset="0"/>
            </a:endParaRPr>
          </a:p>
          <a:p>
            <a:pPr eaLnBrk="1" hangingPunct="1"/>
            <a:r>
              <a:rPr lang="en-US" altLang="en-US" sz="2200" dirty="0">
                <a:latin typeface="Rockwell" panose="02060603020205020403" pitchFamily="18" charset="0"/>
              </a:rPr>
              <a:t>Do not boast! Rather, excommunicate the offender (5:13)</a:t>
            </a:r>
          </a:p>
          <a:p>
            <a:pPr eaLnBrk="1" hangingPunct="1"/>
            <a:r>
              <a:rPr lang="en-US" altLang="en-US" sz="2200" dirty="0">
                <a:latin typeface="Rockwell" panose="02060603020205020403" pitchFamily="18" charset="0"/>
              </a:rPr>
              <a:t>The body matters too: </a:t>
            </a:r>
          </a:p>
          <a:p>
            <a:pPr eaLnBrk="1" hangingPunct="1">
              <a:buFont typeface="Wingdings 2" panose="05020102010507070707" pitchFamily="18" charset="2"/>
              <a:buNone/>
            </a:pPr>
            <a:r>
              <a:rPr lang="en-US" altLang="en-US" sz="2200" dirty="0">
                <a:latin typeface="Rockwell" panose="02060603020205020403" pitchFamily="18" charset="0"/>
              </a:rPr>
              <a:t>	it glorifies God</a:t>
            </a:r>
          </a:p>
          <a:p>
            <a:pPr lvl="1" eaLnBrk="1" hangingPunct="1"/>
            <a:r>
              <a:rPr lang="en-US" altLang="en-US" sz="2000" dirty="0">
                <a:latin typeface="Rockwell" panose="02060603020205020403" pitchFamily="18" charset="0"/>
              </a:rPr>
              <a:t>Care for personal body</a:t>
            </a:r>
          </a:p>
          <a:p>
            <a:pPr lvl="1" eaLnBrk="1" hangingPunct="1"/>
            <a:r>
              <a:rPr lang="en-US" altLang="en-US" sz="2000" dirty="0">
                <a:latin typeface="Rockwell" panose="02060603020205020403" pitchFamily="18" charset="0"/>
              </a:rPr>
              <a:t>Care for Christ’</a:t>
            </a:r>
            <a:r>
              <a:rPr lang="en-US" altLang="ja-JP" sz="2000" dirty="0">
                <a:latin typeface="Rockwell" panose="02060603020205020403" pitchFamily="18" charset="0"/>
              </a:rPr>
              <a:t>s body (respect the Eucharist)</a:t>
            </a:r>
          </a:p>
          <a:p>
            <a:pPr lvl="1" eaLnBrk="1" hangingPunct="1"/>
            <a:r>
              <a:rPr lang="en-US" altLang="en-US" sz="2000" dirty="0">
                <a:latin typeface="Rockwell" panose="02060603020205020403" pitchFamily="18" charset="0"/>
              </a:rPr>
              <a:t>Care for corporate </a:t>
            </a:r>
            <a:r>
              <a:rPr lang="ja-JP" altLang="en-US" sz="2000" dirty="0">
                <a:latin typeface="Rockwell" panose="02060603020205020403" pitchFamily="18" charset="0"/>
              </a:rPr>
              <a:t>“</a:t>
            </a:r>
            <a:r>
              <a:rPr lang="en-US" altLang="ja-JP" sz="2000" dirty="0">
                <a:latin typeface="Rockwell" panose="02060603020205020403" pitchFamily="18" charset="0"/>
              </a:rPr>
              <a:t>body</a:t>
            </a:r>
            <a:r>
              <a:rPr lang="ja-JP" altLang="en-US" sz="2000" dirty="0">
                <a:latin typeface="Rockwell" panose="02060603020205020403" pitchFamily="18" charset="0"/>
              </a:rPr>
              <a:t>”</a:t>
            </a:r>
            <a:endParaRPr lang="en-US" altLang="ja-JP" sz="2000" dirty="0">
              <a:latin typeface="Rockwell" panose="02060603020205020403" pitchFamily="18" charset="0"/>
            </a:endParaRPr>
          </a:p>
          <a:p>
            <a:pPr eaLnBrk="1" hangingPunct="1"/>
            <a:endParaRPr lang="en-US" altLang="en-US" sz="2200" dirty="0">
              <a:latin typeface="Rockwell" panose="020606030202050204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26">
                                            <p:txEl>
                                              <p:pRg st="0" end="0"/>
                                            </p:txEl>
                                          </p:spTgt>
                                        </p:tgtEl>
                                        <p:attrNameLst>
                                          <p:attrName>style.visibility</p:attrName>
                                        </p:attrNameLst>
                                      </p:cBhvr>
                                      <p:to>
                                        <p:strVal val="visible"/>
                                      </p:to>
                                    </p:set>
                                    <p:animEffect transition="in" filter="fade">
                                      <p:cBhvr>
                                        <p:cTn id="7" dur="500"/>
                                        <p:tgtEl>
                                          <p:spTgt spid="922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226">
                                            <p:txEl>
                                              <p:pRg st="1" end="1"/>
                                            </p:txEl>
                                          </p:spTgt>
                                        </p:tgtEl>
                                        <p:attrNameLst>
                                          <p:attrName>style.visibility</p:attrName>
                                        </p:attrNameLst>
                                      </p:cBhvr>
                                      <p:to>
                                        <p:strVal val="visible"/>
                                      </p:to>
                                    </p:set>
                                    <p:animEffect transition="in" filter="fade">
                                      <p:cBhvr>
                                        <p:cTn id="10" dur="500"/>
                                        <p:tgtEl>
                                          <p:spTgt spid="922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226">
                                            <p:txEl>
                                              <p:pRg st="3" end="3"/>
                                            </p:txEl>
                                          </p:spTgt>
                                        </p:tgtEl>
                                        <p:attrNameLst>
                                          <p:attrName>style.visibility</p:attrName>
                                        </p:attrNameLst>
                                      </p:cBhvr>
                                      <p:to>
                                        <p:strVal val="visible"/>
                                      </p:to>
                                    </p:set>
                                    <p:anim calcmode="lin" valueType="num">
                                      <p:cBhvr additive="base">
                                        <p:cTn id="15" dur="500" fill="hold"/>
                                        <p:tgtEl>
                                          <p:spTgt spid="9226">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22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226">
                                            <p:txEl>
                                              <p:pRg st="4" end="4"/>
                                            </p:txEl>
                                          </p:spTgt>
                                        </p:tgtEl>
                                        <p:attrNameLst>
                                          <p:attrName>style.visibility</p:attrName>
                                        </p:attrNameLst>
                                      </p:cBhvr>
                                      <p:to>
                                        <p:strVal val="visible"/>
                                      </p:to>
                                    </p:set>
                                    <p:animEffect transition="in" filter="fade">
                                      <p:cBhvr>
                                        <p:cTn id="21" dur="500"/>
                                        <p:tgtEl>
                                          <p:spTgt spid="9226">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9226">
                                            <p:txEl>
                                              <p:pRg st="5" end="5"/>
                                            </p:txEl>
                                          </p:spTgt>
                                        </p:tgtEl>
                                        <p:attrNameLst>
                                          <p:attrName>style.visibility</p:attrName>
                                        </p:attrNameLst>
                                      </p:cBhvr>
                                      <p:to>
                                        <p:strVal val="visible"/>
                                      </p:to>
                                    </p:set>
                                    <p:animEffect transition="in" filter="fade">
                                      <p:cBhvr>
                                        <p:cTn id="24" dur="500"/>
                                        <p:tgtEl>
                                          <p:spTgt spid="9226">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9226">
                                            <p:txEl>
                                              <p:pRg st="6" end="6"/>
                                            </p:txEl>
                                          </p:spTgt>
                                        </p:tgtEl>
                                        <p:attrNameLst>
                                          <p:attrName>style.visibility</p:attrName>
                                        </p:attrNameLst>
                                      </p:cBhvr>
                                      <p:to>
                                        <p:strVal val="visible"/>
                                      </p:to>
                                    </p:set>
                                    <p:animEffect transition="in" filter="fade">
                                      <p:cBhvr>
                                        <p:cTn id="27" dur="500"/>
                                        <p:tgtEl>
                                          <p:spTgt spid="9226">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9226">
                                            <p:txEl>
                                              <p:pRg st="7" end="7"/>
                                            </p:txEl>
                                          </p:spTgt>
                                        </p:tgtEl>
                                        <p:attrNameLst>
                                          <p:attrName>style.visibility</p:attrName>
                                        </p:attrNameLst>
                                      </p:cBhvr>
                                      <p:to>
                                        <p:strVal val="visible"/>
                                      </p:to>
                                    </p:set>
                                    <p:animEffect transition="in" filter="fade">
                                      <p:cBhvr>
                                        <p:cTn id="30" dur="500"/>
                                        <p:tgtEl>
                                          <p:spTgt spid="9226">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9226">
                                            <p:txEl>
                                              <p:pRg st="8" end="8"/>
                                            </p:txEl>
                                          </p:spTgt>
                                        </p:tgtEl>
                                        <p:attrNameLst>
                                          <p:attrName>style.visibility</p:attrName>
                                        </p:attrNameLst>
                                      </p:cBhvr>
                                      <p:to>
                                        <p:strVal val="visible"/>
                                      </p:to>
                                    </p:set>
                                    <p:animEffect transition="in" filter="fade">
                                      <p:cBhvr>
                                        <p:cTn id="33" dur="500"/>
                                        <p:tgtEl>
                                          <p:spTgt spid="922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a:extLst>
              <a:ext uri="{FF2B5EF4-FFF2-40B4-BE49-F238E27FC236}">
                <a16:creationId xmlns:a16="http://schemas.microsoft.com/office/drawing/2014/main" id="{E4329A95-6CCF-4D55-ABBC-1C2019B2520C}"/>
              </a:ext>
            </a:extLst>
          </p:cNvPr>
          <p:cNvSpPr txBox="1">
            <a:spLocks noChangeArrowheads="1"/>
          </p:cNvSpPr>
          <p:nvPr/>
        </p:nvSpPr>
        <p:spPr bwMode="auto">
          <a:xfrm>
            <a:off x="2746376" y="637721"/>
            <a:ext cx="7543800" cy="641350"/>
          </a:xfrm>
          <a:prstGeom prst="rect">
            <a:avLst/>
          </a:prstGeom>
          <a:noFill/>
          <a:ln w="9525">
            <a:noFill/>
            <a:miter lim="800000"/>
            <a:headEnd/>
            <a:tailEnd/>
          </a:ln>
          <a:effectLst>
            <a:outerShdw blurRad="63500" dist="38099" dir="2700000" algn="ctr" rotWithShape="0">
              <a:srgbClr val="000000">
                <a:alpha val="74998"/>
              </a:srgbClr>
            </a:outerShdw>
          </a:effec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fontAlgn="base">
              <a:spcBef>
                <a:spcPct val="0"/>
              </a:spcBef>
              <a:spcAft>
                <a:spcPct val="0"/>
              </a:spcAft>
              <a:defRPr sz="2400">
                <a:solidFill>
                  <a:schemeClr val="tx1"/>
                </a:solidFill>
                <a:latin typeface="Arial" charset="0"/>
                <a:ea typeface="ＭＳ Ｐゴシック" charset="0"/>
              </a:defRPr>
            </a:lvl6pPr>
            <a:lvl7pPr marL="914400" fontAlgn="base">
              <a:spcBef>
                <a:spcPct val="0"/>
              </a:spcBef>
              <a:spcAft>
                <a:spcPct val="0"/>
              </a:spcAft>
              <a:defRPr sz="2400">
                <a:solidFill>
                  <a:schemeClr val="tx1"/>
                </a:solidFill>
                <a:latin typeface="Arial" charset="0"/>
                <a:ea typeface="ＭＳ Ｐゴシック" charset="0"/>
              </a:defRPr>
            </a:lvl7pPr>
            <a:lvl8pPr marL="1371600" fontAlgn="base">
              <a:spcBef>
                <a:spcPct val="0"/>
              </a:spcBef>
              <a:spcAft>
                <a:spcPct val="0"/>
              </a:spcAft>
              <a:defRPr sz="2400">
                <a:solidFill>
                  <a:schemeClr val="tx1"/>
                </a:solidFill>
                <a:latin typeface="Arial" charset="0"/>
                <a:ea typeface="ＭＳ Ｐゴシック" charset="0"/>
              </a:defRPr>
            </a:lvl8pPr>
            <a:lvl9pPr marL="1828800" fontAlgn="base">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defRPr/>
            </a:pPr>
            <a:r>
              <a:rPr lang="en-US" sz="3600" dirty="0">
                <a:solidFill>
                  <a:schemeClr val="tx2"/>
                </a:solidFill>
                <a:latin typeface="Rockwell" charset="0"/>
              </a:rPr>
              <a:t>Paul Addresses Practical Problems</a:t>
            </a:r>
          </a:p>
        </p:txBody>
      </p:sp>
      <p:sp>
        <p:nvSpPr>
          <p:cNvPr id="10243" name="Text Box 3">
            <a:extLst>
              <a:ext uri="{FF2B5EF4-FFF2-40B4-BE49-F238E27FC236}">
                <a16:creationId xmlns:a16="http://schemas.microsoft.com/office/drawing/2014/main" id="{A0298AEA-3F35-4F0F-8B50-0146FA62908D}"/>
              </a:ext>
            </a:extLst>
          </p:cNvPr>
          <p:cNvSpPr txBox="1">
            <a:spLocks noChangeArrowheads="1"/>
          </p:cNvSpPr>
          <p:nvPr/>
        </p:nvSpPr>
        <p:spPr bwMode="auto">
          <a:xfrm>
            <a:off x="1360715" y="1509145"/>
            <a:ext cx="38862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buFont typeface="Wingdings 2" panose="05020102010507070707" pitchFamily="18" charset="2"/>
              <a:buNone/>
            </a:pPr>
            <a:r>
              <a:rPr lang="en-US" altLang="en-US" sz="2200" dirty="0">
                <a:latin typeface="Rockwell" panose="02060603020205020403" pitchFamily="18" charset="0"/>
              </a:rPr>
              <a:t>CORINTHIAN PROBLEM</a:t>
            </a:r>
            <a:endParaRPr lang="en-US" altLang="en-US" sz="2400" dirty="0"/>
          </a:p>
        </p:txBody>
      </p:sp>
      <p:sp>
        <p:nvSpPr>
          <p:cNvPr id="10244" name="Text Box 4">
            <a:extLst>
              <a:ext uri="{FF2B5EF4-FFF2-40B4-BE49-F238E27FC236}">
                <a16:creationId xmlns:a16="http://schemas.microsoft.com/office/drawing/2014/main" id="{B7909617-169D-4ACF-8FFD-10D1C23D3D9E}"/>
              </a:ext>
            </a:extLst>
          </p:cNvPr>
          <p:cNvSpPr txBox="1">
            <a:spLocks noChangeArrowheads="1"/>
          </p:cNvSpPr>
          <p:nvPr/>
        </p:nvSpPr>
        <p:spPr bwMode="auto">
          <a:xfrm>
            <a:off x="2209800" y="2438400"/>
            <a:ext cx="388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ClrTx/>
              <a:buSzTx/>
              <a:buFontTx/>
              <a:buNone/>
            </a:pPr>
            <a:endParaRPr lang="en-US" altLang="en-US" sz="2400"/>
          </a:p>
        </p:txBody>
      </p:sp>
      <p:sp>
        <p:nvSpPr>
          <p:cNvPr id="10245" name="Text Box 5">
            <a:extLst>
              <a:ext uri="{FF2B5EF4-FFF2-40B4-BE49-F238E27FC236}">
                <a16:creationId xmlns:a16="http://schemas.microsoft.com/office/drawing/2014/main" id="{DB8EE615-0204-4BCF-AC5C-5B39D03CB0ED}"/>
              </a:ext>
            </a:extLst>
          </p:cNvPr>
          <p:cNvSpPr txBox="1">
            <a:spLocks noChangeArrowheads="1"/>
          </p:cNvSpPr>
          <p:nvPr/>
        </p:nvSpPr>
        <p:spPr bwMode="auto">
          <a:xfrm>
            <a:off x="6248400" y="1676400"/>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ClrTx/>
              <a:buSzTx/>
              <a:buFontTx/>
              <a:buNone/>
            </a:pPr>
            <a:endParaRPr lang="en-US" altLang="en-US" sz="2400"/>
          </a:p>
        </p:txBody>
      </p:sp>
      <p:sp>
        <p:nvSpPr>
          <p:cNvPr id="10246" name="Text Placeholder 4">
            <a:extLst>
              <a:ext uri="{FF2B5EF4-FFF2-40B4-BE49-F238E27FC236}">
                <a16:creationId xmlns:a16="http://schemas.microsoft.com/office/drawing/2014/main" id="{DF6D18F7-3C9F-4EC8-BD6B-CD3F3456050E}"/>
              </a:ext>
            </a:extLst>
          </p:cNvPr>
          <p:cNvSpPr>
            <a:spLocks/>
          </p:cNvSpPr>
          <p:nvPr/>
        </p:nvSpPr>
        <p:spPr bwMode="auto">
          <a:xfrm>
            <a:off x="6518276" y="1318418"/>
            <a:ext cx="40417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90488">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buFont typeface="Wingdings 2" panose="05020102010507070707" pitchFamily="18" charset="2"/>
              <a:buNone/>
            </a:pPr>
            <a:r>
              <a:rPr lang="en-US" altLang="en-US" sz="2200" dirty="0">
                <a:latin typeface="Rockwell" panose="02060603020205020403" pitchFamily="18" charset="0"/>
              </a:rPr>
              <a:t>PAUL</a:t>
            </a:r>
            <a:r>
              <a:rPr lang="ja-JP" altLang="en-US" sz="2200" dirty="0">
                <a:latin typeface="Rockwell" panose="02060603020205020403" pitchFamily="18" charset="0"/>
              </a:rPr>
              <a:t>’</a:t>
            </a:r>
            <a:r>
              <a:rPr lang="en-US" altLang="ja-JP" sz="2200" dirty="0">
                <a:latin typeface="Rockwell" panose="02060603020205020403" pitchFamily="18" charset="0"/>
              </a:rPr>
              <a:t>S SOLUTION</a:t>
            </a:r>
            <a:endParaRPr lang="en-US" altLang="en-US" sz="2200" dirty="0">
              <a:latin typeface="Rockwell" panose="02060603020205020403" pitchFamily="18" charset="0"/>
            </a:endParaRPr>
          </a:p>
        </p:txBody>
      </p:sp>
      <p:sp>
        <p:nvSpPr>
          <p:cNvPr id="10247" name="Text Box 7">
            <a:extLst>
              <a:ext uri="{FF2B5EF4-FFF2-40B4-BE49-F238E27FC236}">
                <a16:creationId xmlns:a16="http://schemas.microsoft.com/office/drawing/2014/main" id="{E69F0688-8D97-47AC-AE81-416678BE6605}"/>
              </a:ext>
            </a:extLst>
          </p:cNvPr>
          <p:cNvSpPr txBox="1">
            <a:spLocks noChangeArrowheads="1"/>
          </p:cNvSpPr>
          <p:nvPr/>
        </p:nvSpPr>
        <p:spPr bwMode="auto">
          <a:xfrm>
            <a:off x="6400800" y="2362200"/>
            <a:ext cx="373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ClrTx/>
              <a:buSzTx/>
              <a:buFontTx/>
              <a:buNone/>
            </a:pPr>
            <a:endParaRPr lang="en-US" altLang="en-US" sz="2400"/>
          </a:p>
        </p:txBody>
      </p:sp>
      <p:sp>
        <p:nvSpPr>
          <p:cNvPr id="10248" name="Content Placeholder 5">
            <a:extLst>
              <a:ext uri="{FF2B5EF4-FFF2-40B4-BE49-F238E27FC236}">
                <a16:creationId xmlns:a16="http://schemas.microsoft.com/office/drawing/2014/main" id="{B3338113-6CAD-4C43-9586-5E45DD30B27E}"/>
              </a:ext>
            </a:extLst>
          </p:cNvPr>
          <p:cNvSpPr>
            <a:spLocks/>
          </p:cNvSpPr>
          <p:nvPr/>
        </p:nvSpPr>
        <p:spPr bwMode="auto">
          <a:xfrm>
            <a:off x="6248401" y="2209801"/>
            <a:ext cx="4041775" cy="394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2100" indent="-292100">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buFont typeface="Wingdings 2" panose="05020102010507070707" pitchFamily="18" charset="2"/>
              <a:buNone/>
            </a:pPr>
            <a:endParaRPr lang="en-US" altLang="en-US" sz="2200">
              <a:latin typeface="Rockwell" panose="02060603020205020403" pitchFamily="18" charset="0"/>
            </a:endParaRPr>
          </a:p>
        </p:txBody>
      </p:sp>
      <p:sp>
        <p:nvSpPr>
          <p:cNvPr id="10249" name="Content Placeholder 4">
            <a:extLst>
              <a:ext uri="{FF2B5EF4-FFF2-40B4-BE49-F238E27FC236}">
                <a16:creationId xmlns:a16="http://schemas.microsoft.com/office/drawing/2014/main" id="{7A7C029F-B711-4DCD-A225-9A663543E0B4}"/>
              </a:ext>
            </a:extLst>
          </p:cNvPr>
          <p:cNvSpPr>
            <a:spLocks/>
          </p:cNvSpPr>
          <p:nvPr/>
        </p:nvSpPr>
        <p:spPr bwMode="auto">
          <a:xfrm>
            <a:off x="1360715" y="1991519"/>
            <a:ext cx="4040187" cy="394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2100" indent="-292100">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639763" indent="-22860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200" dirty="0">
                <a:latin typeface="Rockwell" panose="02060603020205020403" pitchFamily="18" charset="0"/>
              </a:rPr>
              <a:t>Food sacrificed to idols</a:t>
            </a:r>
          </a:p>
          <a:p>
            <a:pPr lvl="1" eaLnBrk="1" hangingPunct="1"/>
            <a:r>
              <a:rPr lang="en-US" altLang="en-US" sz="2000" dirty="0">
                <a:latin typeface="Rockwell" panose="02060603020205020403" pitchFamily="18" charset="0"/>
              </a:rPr>
              <a:t>DON’</a:t>
            </a:r>
            <a:r>
              <a:rPr lang="en-US" altLang="ja-JP" sz="2000" dirty="0">
                <a:latin typeface="Rockwell" panose="02060603020205020403" pitchFamily="18" charset="0"/>
              </a:rPr>
              <a:t>T EAT IT!</a:t>
            </a:r>
          </a:p>
          <a:p>
            <a:pPr lvl="1" eaLnBrk="1" hangingPunct="1"/>
            <a:r>
              <a:rPr lang="en-US" altLang="en-US" sz="2000" dirty="0">
                <a:latin typeface="Rockwell" panose="02060603020205020403" pitchFamily="18" charset="0"/>
              </a:rPr>
              <a:t>Idols have no power—you can eat it</a:t>
            </a:r>
          </a:p>
          <a:p>
            <a:pPr eaLnBrk="1" hangingPunct="1"/>
            <a:endParaRPr lang="en-US" altLang="en-US" sz="2200" dirty="0">
              <a:latin typeface="Rockwell" panose="02060603020205020403" pitchFamily="18" charset="0"/>
            </a:endParaRPr>
          </a:p>
          <a:p>
            <a:pPr eaLnBrk="1" hangingPunct="1"/>
            <a:r>
              <a:rPr lang="en-US" altLang="en-US" sz="2200" dirty="0">
                <a:latin typeface="Rockwell" panose="02060603020205020403" pitchFamily="18" charset="0"/>
              </a:rPr>
              <a:t>Spiritual Gifts</a:t>
            </a:r>
          </a:p>
          <a:p>
            <a:pPr lvl="1" eaLnBrk="1" hangingPunct="1"/>
            <a:r>
              <a:rPr lang="en-US" altLang="en-US" sz="2000" dirty="0">
                <a:latin typeface="Rockwell" panose="02060603020205020403" pitchFamily="18" charset="0"/>
              </a:rPr>
              <a:t>Some boast about their </a:t>
            </a:r>
            <a:r>
              <a:rPr lang="ja-JP" altLang="en-US" sz="2000" dirty="0">
                <a:latin typeface="Rockwell" panose="02060603020205020403" pitchFamily="18" charset="0"/>
              </a:rPr>
              <a:t>“</a:t>
            </a:r>
            <a:r>
              <a:rPr lang="en-US" altLang="ja-JP" sz="2000" dirty="0">
                <a:latin typeface="Rockwell" panose="02060603020205020403" pitchFamily="18" charset="0"/>
              </a:rPr>
              <a:t>better</a:t>
            </a:r>
            <a:r>
              <a:rPr lang="ja-JP" altLang="en-US" sz="2000" dirty="0">
                <a:latin typeface="Rockwell" panose="02060603020205020403" pitchFamily="18" charset="0"/>
              </a:rPr>
              <a:t>”</a:t>
            </a:r>
            <a:r>
              <a:rPr lang="en-US" altLang="ja-JP" sz="2000" dirty="0">
                <a:latin typeface="Rockwell" panose="02060603020205020403" pitchFamily="18" charset="0"/>
              </a:rPr>
              <a:t> gifts</a:t>
            </a:r>
          </a:p>
          <a:p>
            <a:pPr lvl="1" eaLnBrk="1" hangingPunct="1"/>
            <a:r>
              <a:rPr lang="en-US" altLang="en-US" sz="2000" dirty="0">
                <a:latin typeface="Rockwell" panose="02060603020205020403" pitchFamily="18" charset="0"/>
              </a:rPr>
              <a:t>Divisions: some gifts are better than others</a:t>
            </a:r>
          </a:p>
        </p:txBody>
      </p:sp>
      <p:sp>
        <p:nvSpPr>
          <p:cNvPr id="10250" name="Content Placeholder 5">
            <a:extLst>
              <a:ext uri="{FF2B5EF4-FFF2-40B4-BE49-F238E27FC236}">
                <a16:creationId xmlns:a16="http://schemas.microsoft.com/office/drawing/2014/main" id="{A9047954-D2C2-4E05-B0C0-C3A816967AD0}"/>
              </a:ext>
            </a:extLst>
          </p:cNvPr>
          <p:cNvSpPr>
            <a:spLocks/>
          </p:cNvSpPr>
          <p:nvPr/>
        </p:nvSpPr>
        <p:spPr bwMode="auto">
          <a:xfrm>
            <a:off x="6343650" y="2047082"/>
            <a:ext cx="404177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2100" indent="-292100">
              <a:buClr>
                <a:schemeClr val="accent1"/>
              </a:buClr>
              <a:buSzPct val="70000"/>
              <a:buFont typeface="Wingdings 2" panose="05020102010507070707" pitchFamily="18" charset="2"/>
              <a:buChar char=""/>
              <a:defRPr sz="3200">
                <a:solidFill>
                  <a:schemeClr val="tx1"/>
                </a:solidFill>
                <a:latin typeface="Arial" panose="020B0604020202020204" pitchFamily="34" charset="0"/>
                <a:ea typeface="ＭＳ Ｐゴシック" panose="020B0600070205080204" pitchFamily="34" charset="-128"/>
              </a:defRPr>
            </a:lvl1pPr>
            <a:lvl2pPr marL="639763" indent="-228600">
              <a:spcBef>
                <a:spcPts val="400"/>
              </a:spcBef>
              <a:buClr>
                <a:schemeClr val="accent2"/>
              </a:buClr>
              <a:buSzPct val="90000"/>
              <a:buChar char="•"/>
              <a:defRPr sz="2600">
                <a:solidFill>
                  <a:schemeClr val="tx1"/>
                </a:solidFill>
                <a:latin typeface="Arial" panose="020B0604020202020204" pitchFamily="34" charset="0"/>
                <a:ea typeface="ＭＳ Ｐゴシック" panose="020B0600070205080204" pitchFamily="34" charset="-128"/>
              </a:defRPr>
            </a:lvl2pPr>
            <a:lvl3pPr marL="1143000" indent="-228600">
              <a:spcBef>
                <a:spcPts val="400"/>
              </a:spcBef>
              <a:buClr>
                <a:srgbClr val="A8CDD7"/>
              </a:buClr>
              <a:buSzPct val="100000"/>
              <a:buFont typeface="Wingdings 2" panose="05020102010507070707" pitchFamily="18" charset="2"/>
              <a:buChar char=""/>
              <a:defRPr sz="2300">
                <a:solidFill>
                  <a:schemeClr val="tx1"/>
                </a:solidFill>
                <a:latin typeface="Arial" panose="020B0604020202020204" pitchFamily="34" charset="0"/>
                <a:ea typeface="ＭＳ Ｐゴシック" panose="020B0600070205080204" pitchFamily="34" charset="-128"/>
              </a:defRPr>
            </a:lvl3pPr>
            <a:lvl4pPr marL="1600200" indent="-228600">
              <a:spcBef>
                <a:spcPts val="400"/>
              </a:spcBef>
              <a:buClr>
                <a:srgbClr val="A8CDD7"/>
              </a:buClr>
              <a:buSzPct val="100000"/>
              <a:buFont typeface="Wingdings 2" panose="05020102010507070707" pitchFamily="18" charset="2"/>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ts val="400"/>
              </a:spcBef>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A8CDD7"/>
              </a:buClr>
              <a:buSzPct val="100000"/>
              <a:buFont typeface="Wingdings 2" panose="05020102010507070707" pitchFamily="18" charset="2"/>
              <a:buChar char=""/>
              <a:defRPr sz="19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200" dirty="0">
                <a:latin typeface="Rockwell" panose="02060603020205020403" pitchFamily="18" charset="0"/>
              </a:rPr>
              <a:t>Humility</a:t>
            </a:r>
          </a:p>
          <a:p>
            <a:pPr lvl="1" eaLnBrk="1" hangingPunct="1"/>
            <a:r>
              <a:rPr lang="en-US" altLang="en-US" sz="2000" dirty="0">
                <a:latin typeface="Rockwell" panose="02060603020205020403" pitchFamily="18" charset="0"/>
              </a:rPr>
              <a:t>Idols have no power, BUT</a:t>
            </a:r>
          </a:p>
          <a:p>
            <a:pPr lvl="1" eaLnBrk="1" hangingPunct="1"/>
            <a:r>
              <a:rPr lang="en-US" altLang="en-US" sz="2000" dirty="0">
                <a:latin typeface="Rockwell" panose="02060603020205020403" pitchFamily="18" charset="0"/>
              </a:rPr>
              <a:t>Better not to eat if it harms a brother or sister</a:t>
            </a:r>
          </a:p>
          <a:p>
            <a:pPr eaLnBrk="1" hangingPunct="1"/>
            <a:endParaRPr lang="en-US" altLang="en-US" sz="2200" dirty="0">
              <a:latin typeface="Rockwell" panose="02060603020205020403" pitchFamily="18" charset="0"/>
            </a:endParaRPr>
          </a:p>
          <a:p>
            <a:pPr eaLnBrk="1" hangingPunct="1"/>
            <a:r>
              <a:rPr lang="en-US" altLang="en-US" sz="2200" dirty="0">
                <a:latin typeface="Rockwell" panose="02060603020205020403" pitchFamily="18" charset="0"/>
              </a:rPr>
              <a:t>Love</a:t>
            </a:r>
          </a:p>
          <a:p>
            <a:pPr lvl="1" eaLnBrk="1" hangingPunct="1"/>
            <a:r>
              <a:rPr lang="en-US" altLang="en-US" sz="2000" dirty="0">
                <a:latin typeface="Rockwell" panose="02060603020205020403" pitchFamily="18" charset="0"/>
              </a:rPr>
              <a:t>No boasting</a:t>
            </a:r>
          </a:p>
          <a:p>
            <a:pPr lvl="1" eaLnBrk="1" hangingPunct="1"/>
            <a:r>
              <a:rPr lang="en-US" altLang="en-US" sz="2000" dirty="0">
                <a:latin typeface="Rockwell" panose="02060603020205020403" pitchFamily="18" charset="0"/>
              </a:rPr>
              <a:t>All gifts come from one God</a:t>
            </a:r>
          </a:p>
          <a:p>
            <a:pPr lvl="1" eaLnBrk="1" hangingPunct="1"/>
            <a:r>
              <a:rPr lang="en-US" altLang="en-US" sz="2000" dirty="0">
                <a:latin typeface="Rockwell" panose="02060603020205020403" pitchFamily="18" charset="0"/>
              </a:rPr>
              <a:t>Love unites; boasting divides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50">
                                            <p:txEl>
                                              <p:pRg st="0" end="0"/>
                                            </p:txEl>
                                          </p:spTgt>
                                        </p:tgtEl>
                                        <p:attrNameLst>
                                          <p:attrName>style.visibility</p:attrName>
                                        </p:attrNameLst>
                                      </p:cBhvr>
                                      <p:to>
                                        <p:strVal val="visible"/>
                                      </p:to>
                                    </p:set>
                                    <p:animEffect transition="in" filter="fade">
                                      <p:cBhvr>
                                        <p:cTn id="7" dur="500"/>
                                        <p:tgtEl>
                                          <p:spTgt spid="1025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50">
                                            <p:txEl>
                                              <p:pRg st="1" end="1"/>
                                            </p:txEl>
                                          </p:spTgt>
                                        </p:tgtEl>
                                        <p:attrNameLst>
                                          <p:attrName>style.visibility</p:attrName>
                                        </p:attrNameLst>
                                      </p:cBhvr>
                                      <p:to>
                                        <p:strVal val="visible"/>
                                      </p:to>
                                    </p:set>
                                    <p:animEffect transition="in" filter="fade">
                                      <p:cBhvr>
                                        <p:cTn id="10" dur="500"/>
                                        <p:tgtEl>
                                          <p:spTgt spid="1025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250">
                                            <p:txEl>
                                              <p:pRg st="2" end="2"/>
                                            </p:txEl>
                                          </p:spTgt>
                                        </p:tgtEl>
                                        <p:attrNameLst>
                                          <p:attrName>style.visibility</p:attrName>
                                        </p:attrNameLst>
                                      </p:cBhvr>
                                      <p:to>
                                        <p:strVal val="visible"/>
                                      </p:to>
                                    </p:set>
                                    <p:animEffect transition="in" filter="fade">
                                      <p:cBhvr>
                                        <p:cTn id="13" dur="500"/>
                                        <p:tgtEl>
                                          <p:spTgt spid="1025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250">
                                            <p:txEl>
                                              <p:pRg st="4" end="4"/>
                                            </p:txEl>
                                          </p:spTgt>
                                        </p:tgtEl>
                                        <p:attrNameLst>
                                          <p:attrName>style.visibility</p:attrName>
                                        </p:attrNameLst>
                                      </p:cBhvr>
                                      <p:to>
                                        <p:strVal val="visible"/>
                                      </p:to>
                                    </p:set>
                                    <p:animEffect transition="in" filter="fade">
                                      <p:cBhvr>
                                        <p:cTn id="18" dur="500"/>
                                        <p:tgtEl>
                                          <p:spTgt spid="10250">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0250">
                                            <p:txEl>
                                              <p:pRg st="5" end="5"/>
                                            </p:txEl>
                                          </p:spTgt>
                                        </p:tgtEl>
                                        <p:attrNameLst>
                                          <p:attrName>style.visibility</p:attrName>
                                        </p:attrNameLst>
                                      </p:cBhvr>
                                      <p:to>
                                        <p:strVal val="visible"/>
                                      </p:to>
                                    </p:set>
                                    <p:animEffect transition="in" filter="fade">
                                      <p:cBhvr>
                                        <p:cTn id="21" dur="500"/>
                                        <p:tgtEl>
                                          <p:spTgt spid="10250">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0250">
                                            <p:txEl>
                                              <p:pRg st="6" end="6"/>
                                            </p:txEl>
                                          </p:spTgt>
                                        </p:tgtEl>
                                        <p:attrNameLst>
                                          <p:attrName>style.visibility</p:attrName>
                                        </p:attrNameLst>
                                      </p:cBhvr>
                                      <p:to>
                                        <p:strVal val="visible"/>
                                      </p:to>
                                    </p:set>
                                    <p:animEffect transition="in" filter="fade">
                                      <p:cBhvr>
                                        <p:cTn id="24" dur="500"/>
                                        <p:tgtEl>
                                          <p:spTgt spid="10250">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0250">
                                            <p:txEl>
                                              <p:pRg st="7" end="7"/>
                                            </p:txEl>
                                          </p:spTgt>
                                        </p:tgtEl>
                                        <p:attrNameLst>
                                          <p:attrName>style.visibility</p:attrName>
                                        </p:attrNameLst>
                                      </p:cBhvr>
                                      <p:to>
                                        <p:strVal val="visible"/>
                                      </p:to>
                                    </p:set>
                                    <p:animEffect transition="in" filter="fade">
                                      <p:cBhvr>
                                        <p:cTn id="27" dur="500"/>
                                        <p:tgtEl>
                                          <p:spTgt spid="1025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19459" name="Text Box 3">
            <a:extLst>
              <a:ext uri="{FF2B5EF4-FFF2-40B4-BE49-F238E27FC236}">
                <a16:creationId xmlns:a16="http://schemas.microsoft.com/office/drawing/2014/main" id="{367771ED-E126-49B1-AED6-E775B18B90E4}"/>
              </a:ext>
            </a:extLst>
          </p:cNvPr>
          <p:cNvSpPr txBox="1">
            <a:spLocks noChangeArrowheads="1"/>
          </p:cNvSpPr>
          <p:nvPr/>
        </p:nvSpPr>
        <p:spPr bwMode="auto">
          <a:xfrm>
            <a:off x="1097280" y="286603"/>
            <a:ext cx="10058400" cy="1450757"/>
          </a:xfrm>
          <a:prstGeom prst="rect">
            <a:avLst/>
          </a:prstGeom>
        </p:spPr>
        <p:txBody>
          <a:bodyPr vert="horz" lIns="91440" tIns="45720" rIns="91440" bIns="45720" rtlCol="0" anchor="b">
            <a:norm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fontAlgn="base">
              <a:spcBef>
                <a:spcPct val="0"/>
              </a:spcBef>
              <a:spcAft>
                <a:spcPct val="0"/>
              </a:spcAft>
              <a:defRPr sz="2400">
                <a:solidFill>
                  <a:schemeClr val="tx1"/>
                </a:solidFill>
                <a:latin typeface="Arial" charset="0"/>
                <a:ea typeface="ＭＳ Ｐゴシック" charset="0"/>
              </a:defRPr>
            </a:lvl6pPr>
            <a:lvl7pPr marL="914400" fontAlgn="base">
              <a:spcBef>
                <a:spcPct val="0"/>
              </a:spcBef>
              <a:spcAft>
                <a:spcPct val="0"/>
              </a:spcAft>
              <a:defRPr sz="2400">
                <a:solidFill>
                  <a:schemeClr val="tx1"/>
                </a:solidFill>
                <a:latin typeface="Arial" charset="0"/>
                <a:ea typeface="ＭＳ Ｐゴシック" charset="0"/>
              </a:defRPr>
            </a:lvl7pPr>
            <a:lvl8pPr marL="1371600" fontAlgn="base">
              <a:spcBef>
                <a:spcPct val="0"/>
              </a:spcBef>
              <a:spcAft>
                <a:spcPct val="0"/>
              </a:spcAft>
              <a:defRPr sz="2400">
                <a:solidFill>
                  <a:schemeClr val="tx1"/>
                </a:solidFill>
                <a:latin typeface="Arial" charset="0"/>
                <a:ea typeface="ＭＳ Ｐゴシック" charset="0"/>
              </a:defRPr>
            </a:lvl8pPr>
            <a:lvl9pPr marL="1828800" fontAlgn="base">
              <a:spcBef>
                <a:spcPct val="0"/>
              </a:spcBef>
              <a:spcAft>
                <a:spcPct val="0"/>
              </a:spcAft>
              <a:defRPr sz="2400">
                <a:solidFill>
                  <a:schemeClr val="tx1"/>
                </a:solidFill>
                <a:latin typeface="Arial" charset="0"/>
                <a:ea typeface="ＭＳ Ｐゴシック" charset="0"/>
              </a:defRPr>
            </a:lvl9pPr>
          </a:lstStyle>
          <a:p>
            <a:pPr>
              <a:lnSpc>
                <a:spcPct val="90000"/>
              </a:lnSpc>
              <a:spcBef>
                <a:spcPct val="0"/>
              </a:spcBef>
              <a:spcAft>
                <a:spcPts val="600"/>
              </a:spcAft>
              <a:defRPr/>
            </a:pPr>
            <a:r>
              <a:rPr lang="en-US" sz="4800" spc="-50" dirty="0">
                <a:solidFill>
                  <a:schemeClr val="tx1">
                    <a:lumMod val="75000"/>
                    <a:lumOff val="25000"/>
                  </a:schemeClr>
                </a:solidFill>
                <a:latin typeface="+mj-lt"/>
                <a:ea typeface="+mj-ea"/>
                <a:cs typeface="+mj-cs"/>
              </a:rPr>
              <a:t>Recap Theological Themes</a:t>
            </a:r>
          </a:p>
        </p:txBody>
      </p:sp>
      <p:graphicFrame>
        <p:nvGraphicFramePr>
          <p:cNvPr id="19461" name="Content Placeholder 2">
            <a:extLst>
              <a:ext uri="{FF2B5EF4-FFF2-40B4-BE49-F238E27FC236}">
                <a16:creationId xmlns:a16="http://schemas.microsoft.com/office/drawing/2014/main" id="{89E8A9C0-578F-4699-961C-B3D4CA9A437C}"/>
              </a:ext>
            </a:extLst>
          </p:cNvPr>
          <p:cNvGraphicFramePr>
            <a:graphicFrameLocks noGrp="1"/>
          </p:cNvGraphicFramePr>
          <p:nvPr>
            <p:ph idx="1"/>
            <p:extLst>
              <p:ext uri="{D42A27DB-BD31-4B8C-83A1-F6EECF244321}">
                <p14:modId xmlns:p14="http://schemas.microsoft.com/office/powerpoint/2010/main" val="2141013847"/>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RetrospectVTI">
  <a:themeElements>
    <a:clrScheme name="">
      <a:dk1>
        <a:srgbClr val="000000"/>
      </a:dk1>
      <a:lt1>
        <a:srgbClr val="FFFFFF"/>
      </a:lt1>
      <a:dk2>
        <a:srgbClr val="412824"/>
      </a:dk2>
      <a:lt2>
        <a:srgbClr val="E7E2E8"/>
      </a:lt2>
      <a:accent1>
        <a:srgbClr val="5CB346"/>
      </a:accent1>
      <a:accent2>
        <a:srgbClr val="82B03A"/>
      </a:accent2>
      <a:accent3>
        <a:srgbClr val="A7A442"/>
      </a:accent3>
      <a:accent4>
        <a:srgbClr val="B17C3B"/>
      </a:accent4>
      <a:accent5>
        <a:srgbClr val="C35D4D"/>
      </a:accent5>
      <a:accent6>
        <a:srgbClr val="B13B5C"/>
      </a:accent6>
      <a:hlink>
        <a:srgbClr val="BF663F"/>
      </a:hlink>
      <a:folHlink>
        <a:srgbClr val="7F7F7F"/>
      </a:folHlink>
    </a:clrScheme>
    <a:fontScheme name="Retrospect">
      <a:majorFont>
        <a:latin typeface="Arial Nova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Nova"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TotalTime>
  <Words>874</Words>
  <Application>Microsoft Office PowerPoint</Application>
  <PresentationFormat>Widescreen</PresentationFormat>
  <Paragraphs>134</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Nova</vt:lpstr>
      <vt:lpstr>Arial Nova Light</vt:lpstr>
      <vt:lpstr>Calibri</vt:lpstr>
      <vt:lpstr>Rockwell</vt:lpstr>
      <vt:lpstr>Wingdings 2</vt:lpstr>
      <vt:lpstr>RetrospectVTI</vt:lpstr>
      <vt:lpstr>The Church in Corinth</vt:lpstr>
      <vt:lpstr>Corinth </vt:lpstr>
      <vt:lpstr>PowerPoint Presentation</vt:lpstr>
      <vt:lpstr>PowerPoint Presentation</vt:lpstr>
      <vt:lpstr>PowerPoint Presentation</vt:lpstr>
      <vt:lpstr>The Purpose of this Letter </vt:lpstr>
      <vt:lpstr>PowerPoint Presentation</vt:lpstr>
      <vt:lpstr>Major Theological Themes </vt:lpstr>
      <vt:lpstr>Major Practical Matters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Church in Corinth</dc:title>
  <dc:creator>bruce gowe</dc:creator>
  <cp:lastModifiedBy>Gowe, Bruce</cp:lastModifiedBy>
  <cp:revision>2</cp:revision>
  <cp:lastPrinted>2019-11-08T04:48:18Z</cp:lastPrinted>
  <dcterms:created xsi:type="dcterms:W3CDTF">2019-11-08T04:47:36Z</dcterms:created>
  <dcterms:modified xsi:type="dcterms:W3CDTF">2020-08-01T23:41:36Z</dcterms:modified>
</cp:coreProperties>
</file>